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8" r:id="rId2"/>
    <p:sldId id="260" r:id="rId3"/>
    <p:sldId id="259" r:id="rId4"/>
    <p:sldId id="261" r:id="rId5"/>
    <p:sldId id="262" r:id="rId6"/>
    <p:sldId id="265" r:id="rId7"/>
    <p:sldId id="263" r:id="rId8"/>
    <p:sldId id="266" r:id="rId9"/>
    <p:sldId id="264"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7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0" d="100"/>
          <a:sy n="80" d="100"/>
        </p:scale>
        <p:origin x="71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3B1709-3A24-415C-B9A2-4F0F0A373860}" type="datetimeFigureOut">
              <a:rPr lang="nl-NL" smtClean="0"/>
              <a:t>20-3-2020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CB099B-4F7C-4896-B0C6-1C71F42EDE4C}" type="slidenum">
              <a:rPr lang="nl-NL" smtClean="0"/>
              <a:t>‹nr.›</a:t>
            </a:fld>
            <a:endParaRPr lang="nl-NL"/>
          </a:p>
        </p:txBody>
      </p:sp>
    </p:spTree>
    <p:extLst>
      <p:ext uri="{BB962C8B-B14F-4D97-AF65-F5344CB8AC3E}">
        <p14:creationId xmlns:p14="http://schemas.microsoft.com/office/powerpoint/2010/main" val="1741143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0CF8BB-EBC7-4B8F-9632-A5A136FBB880}" type="slidenum">
              <a:rPr kumimoji="0" lang="nl" sz="1200" b="0" i="0" u="none" strike="noStrike" kern="1200" cap="none" spc="0" normalizeH="0" baseline="0" noProof="0" smtClean="0">
                <a:ln>
                  <a:noFill/>
                </a:ln>
                <a:solidFill>
                  <a:srgbClr val="40404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 sz="1200" b="0" i="0" u="none" strike="noStrike" kern="1200" cap="none" spc="0" normalizeH="0" baseline="0" noProof="0" dirty="0">
              <a:ln>
                <a:noFill/>
              </a:ln>
              <a:solidFill>
                <a:srgbClr val="404040"/>
              </a:solidFill>
              <a:effectLst/>
              <a:uLnTx/>
              <a:uFillTx/>
              <a:latin typeface="Calibri"/>
              <a:ea typeface="+mn-ea"/>
              <a:cs typeface="+mn-cs"/>
            </a:endParaRPr>
          </a:p>
        </p:txBody>
      </p:sp>
    </p:spTree>
    <p:extLst>
      <p:ext uri="{BB962C8B-B14F-4D97-AF65-F5344CB8AC3E}">
        <p14:creationId xmlns:p14="http://schemas.microsoft.com/office/powerpoint/2010/main" val="1982298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Zie pagina</a:t>
            </a:r>
            <a:r>
              <a:rPr lang="nl-NL" baseline="0" dirty="0" smtClean="0"/>
              <a:t> 43, 44 en 45 tekst</a:t>
            </a:r>
            <a:endParaRPr lang="nl-NL" dirty="0"/>
          </a:p>
        </p:txBody>
      </p:sp>
      <p:sp>
        <p:nvSpPr>
          <p:cNvPr id="4" name="Tijdelijke aanduiding voor dianummer 3"/>
          <p:cNvSpPr>
            <a:spLocks noGrp="1"/>
          </p:cNvSpPr>
          <p:nvPr>
            <p:ph type="sldNum" sz="quarter" idx="10"/>
          </p:nvPr>
        </p:nvSpPr>
        <p:spPr/>
        <p:txBody>
          <a:bodyPr/>
          <a:lstStyle/>
          <a:p>
            <a:fld id="{B5CB099B-4F7C-4896-B0C6-1C71F42EDE4C}" type="slidenum">
              <a:rPr lang="nl-NL" smtClean="0"/>
              <a:t>5</a:t>
            </a:fld>
            <a:endParaRPr lang="nl-NL"/>
          </a:p>
        </p:txBody>
      </p:sp>
    </p:spTree>
    <p:extLst>
      <p:ext uri="{BB962C8B-B14F-4D97-AF65-F5344CB8AC3E}">
        <p14:creationId xmlns:p14="http://schemas.microsoft.com/office/powerpoint/2010/main" val="689766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Pagina</a:t>
            </a:r>
            <a:r>
              <a:rPr lang="nl-NL" baseline="0" dirty="0" smtClean="0"/>
              <a:t> 63 en 64 theorie</a:t>
            </a:r>
            <a:endParaRPr lang="nl-NL" dirty="0"/>
          </a:p>
        </p:txBody>
      </p:sp>
      <p:sp>
        <p:nvSpPr>
          <p:cNvPr id="4" name="Tijdelijke aanduiding voor dianummer 3"/>
          <p:cNvSpPr>
            <a:spLocks noGrp="1"/>
          </p:cNvSpPr>
          <p:nvPr>
            <p:ph type="sldNum" sz="quarter" idx="10"/>
          </p:nvPr>
        </p:nvSpPr>
        <p:spPr/>
        <p:txBody>
          <a:bodyPr/>
          <a:lstStyle/>
          <a:p>
            <a:fld id="{B5CB099B-4F7C-4896-B0C6-1C71F42EDE4C}" type="slidenum">
              <a:rPr lang="nl-NL" smtClean="0"/>
              <a:t>7</a:t>
            </a:fld>
            <a:endParaRPr lang="nl-NL"/>
          </a:p>
        </p:txBody>
      </p:sp>
    </p:spTree>
    <p:extLst>
      <p:ext uri="{BB962C8B-B14F-4D97-AF65-F5344CB8AC3E}">
        <p14:creationId xmlns:p14="http://schemas.microsoft.com/office/powerpoint/2010/main" val="3619961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Zie </a:t>
            </a:r>
            <a:r>
              <a:rPr lang="nl-NL" dirty="0" err="1" smtClean="0"/>
              <a:t>pag</a:t>
            </a:r>
            <a:r>
              <a:rPr lang="nl-NL" baseline="0" dirty="0" smtClean="0"/>
              <a:t> 69</a:t>
            </a:r>
            <a:endParaRPr lang="nl-NL" dirty="0"/>
          </a:p>
        </p:txBody>
      </p:sp>
      <p:sp>
        <p:nvSpPr>
          <p:cNvPr id="4" name="Tijdelijke aanduiding voor dianummer 3"/>
          <p:cNvSpPr>
            <a:spLocks noGrp="1"/>
          </p:cNvSpPr>
          <p:nvPr>
            <p:ph type="sldNum" sz="quarter" idx="10"/>
          </p:nvPr>
        </p:nvSpPr>
        <p:spPr/>
        <p:txBody>
          <a:bodyPr/>
          <a:lstStyle/>
          <a:p>
            <a:fld id="{B5CB099B-4F7C-4896-B0C6-1C71F42EDE4C}" type="slidenum">
              <a:rPr lang="nl-NL" smtClean="0"/>
              <a:t>17</a:t>
            </a:fld>
            <a:endParaRPr lang="nl-NL"/>
          </a:p>
        </p:txBody>
      </p:sp>
    </p:spTree>
    <p:extLst>
      <p:ext uri="{BB962C8B-B14F-4D97-AF65-F5344CB8AC3E}">
        <p14:creationId xmlns:p14="http://schemas.microsoft.com/office/powerpoint/2010/main" val="140267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http://123management.nl/0/030_cultuur/a300_cultuur_02_typering.html </a:t>
            </a:r>
            <a:endParaRPr lang="nl-NL" dirty="0"/>
          </a:p>
        </p:txBody>
      </p:sp>
      <p:sp>
        <p:nvSpPr>
          <p:cNvPr id="4" name="Tijdelijke aanduiding voor dianummer 3"/>
          <p:cNvSpPr>
            <a:spLocks noGrp="1"/>
          </p:cNvSpPr>
          <p:nvPr>
            <p:ph type="sldNum" sz="quarter" idx="10"/>
          </p:nvPr>
        </p:nvSpPr>
        <p:spPr/>
        <p:txBody>
          <a:bodyPr/>
          <a:lstStyle/>
          <a:p>
            <a:fld id="{B5CB099B-4F7C-4896-B0C6-1C71F42EDE4C}" type="slidenum">
              <a:rPr lang="nl-NL" smtClean="0"/>
              <a:t>20</a:t>
            </a:fld>
            <a:endParaRPr lang="nl-NL"/>
          </a:p>
        </p:txBody>
      </p:sp>
    </p:spTree>
    <p:extLst>
      <p:ext uri="{BB962C8B-B14F-4D97-AF65-F5344CB8AC3E}">
        <p14:creationId xmlns:p14="http://schemas.microsoft.com/office/powerpoint/2010/main" val="33747919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09600" y="755780"/>
            <a:ext cx="6858000" cy="3200400"/>
          </a:xfrm>
        </p:spPr>
        <p:txBody>
          <a:bodyPr rtlCol="0" anchor="b">
            <a:normAutofit/>
          </a:bodyPr>
          <a:lstStyle>
            <a:lvl1pPr algn="l">
              <a:lnSpc>
                <a:spcPct val="75000"/>
              </a:lnSpc>
              <a:defRPr sz="8000">
                <a:solidFill>
                  <a:schemeClr val="bg1"/>
                </a:solidFill>
              </a:defRPr>
            </a:lvl1pPr>
          </a:lstStyle>
          <a:p>
            <a:pPr rtl="0"/>
            <a:r>
              <a:rPr lang="nl-NL" noProof="0" smtClean="0"/>
              <a:t>Klik om de stijl te bewerken</a:t>
            </a:r>
            <a:endParaRPr lang="nl" noProof="0" dirty="0"/>
          </a:p>
        </p:txBody>
      </p:sp>
      <p:sp>
        <p:nvSpPr>
          <p:cNvPr id="3" name="Subtitel 2"/>
          <p:cNvSpPr>
            <a:spLocks noGrp="1"/>
          </p:cNvSpPr>
          <p:nvPr>
            <p:ph type="subTitle" idx="1"/>
          </p:nvPr>
        </p:nvSpPr>
        <p:spPr>
          <a:xfrm>
            <a:off x="609600" y="3956180"/>
            <a:ext cx="6858000" cy="1097280"/>
          </a:xfrm>
        </p:spPr>
        <p:txBody>
          <a:bodyPr rtlCol="0">
            <a:normAutofit/>
          </a:bodyPr>
          <a:lstStyle>
            <a:lvl1pPr marL="0" indent="0" algn="l">
              <a:spcBef>
                <a:spcPts val="0"/>
              </a:spcBef>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smtClean="0"/>
              <a:t>Klik om de ondertitelstijl van het model te bewerken</a:t>
            </a:r>
            <a:endParaRPr lang="nl" noProof="0" dirty="0"/>
          </a:p>
        </p:txBody>
      </p:sp>
      <p:sp>
        <p:nvSpPr>
          <p:cNvPr id="4" name="Tijdelijke aanduiding voor datum 3"/>
          <p:cNvSpPr>
            <a:spLocks noGrp="1"/>
          </p:cNvSpPr>
          <p:nvPr>
            <p:ph type="dt" sz="half" idx="10"/>
          </p:nvPr>
        </p:nvSpPr>
        <p:spPr/>
        <p:txBody>
          <a:bodyPr rtlCol="0"/>
          <a:lstStyle/>
          <a:p>
            <a:pPr rtl="0"/>
            <a:fld id="{27C9D3C2-2F2F-4D24-8D2B-45FFA0D6A06D}" type="datetime1">
              <a:rPr lang="nl" noProof="0" smtClean="0"/>
              <a:t>20-3-2020</a:t>
            </a:fld>
            <a:endParaRPr lang="nl" noProof="0" dirty="0"/>
          </a:p>
        </p:txBody>
      </p:sp>
      <p:sp>
        <p:nvSpPr>
          <p:cNvPr id="5" name="Tijdelijke aanduiding voor voettekst 4"/>
          <p:cNvSpPr>
            <a:spLocks noGrp="1"/>
          </p:cNvSpPr>
          <p:nvPr>
            <p:ph type="ftr" sz="quarter" idx="11"/>
          </p:nvPr>
        </p:nvSpPr>
        <p:spPr/>
        <p:txBody>
          <a:bodyPr rtlCol="0"/>
          <a:lstStyle/>
          <a:p>
            <a:pPr rtl="0"/>
            <a:r>
              <a:rPr lang="nl" noProof="0" dirty="0"/>
              <a:t>Een voettekst toevoegen</a:t>
            </a:r>
          </a:p>
        </p:txBody>
      </p:sp>
      <p:sp>
        <p:nvSpPr>
          <p:cNvPr id="6" name="Tijdelijke aanduiding voor dianummer 5"/>
          <p:cNvSpPr>
            <a:spLocks noGrp="1"/>
          </p:cNvSpPr>
          <p:nvPr>
            <p:ph type="sldNum" sz="quarter" idx="12"/>
          </p:nvPr>
        </p:nvSpPr>
        <p:spPr/>
        <p:txBody>
          <a:bodyPr rtlCol="0"/>
          <a:lstStyle/>
          <a:p>
            <a:pPr rtl="0"/>
            <a:fld id="{E31375A4-56A4-47D6-9801-1991572033F7}" type="slidenum">
              <a:rPr lang="nl" noProof="0" smtClean="0"/>
              <a:pPr rtl="0"/>
              <a:t>‹nr.›</a:t>
            </a:fld>
            <a:endParaRPr lang="nl" noProof="0" dirty="0"/>
          </a:p>
        </p:txBody>
      </p:sp>
    </p:spTree>
    <p:extLst>
      <p:ext uri="{BB962C8B-B14F-4D97-AF65-F5344CB8AC3E}">
        <p14:creationId xmlns:p14="http://schemas.microsoft.com/office/powerpoint/2010/main" val="3856615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smtClean="0"/>
              <a:t>Klik om de stijl te bewerken</a:t>
            </a:r>
            <a:endParaRPr lang="nl" noProof="0" dirty="0"/>
          </a:p>
        </p:txBody>
      </p:sp>
      <p:sp>
        <p:nvSpPr>
          <p:cNvPr id="3" name="Tijdelijke aanduiding voor verticale tekst 2"/>
          <p:cNvSpPr>
            <a:spLocks noGrp="1"/>
          </p:cNvSpPr>
          <p:nvPr>
            <p:ph type="body" orient="vert" idx="1"/>
          </p:nvPr>
        </p:nvSpPr>
        <p:spPr/>
        <p:txBody>
          <a:bodyPr vert="eaVert" rtlCol="0"/>
          <a:lstStyle/>
          <a:p>
            <a:pPr lvl="0" rtl="0"/>
            <a:r>
              <a:rPr lang="nl-NL" noProof="0" smtClean="0"/>
              <a:t>Tekststijl van het model bewerken</a:t>
            </a:r>
          </a:p>
          <a:p>
            <a:pPr lvl="1" rtl="0"/>
            <a:r>
              <a:rPr lang="nl-NL" noProof="0" smtClean="0"/>
              <a:t>Tweede niveau</a:t>
            </a:r>
          </a:p>
          <a:p>
            <a:pPr lvl="2" rtl="0"/>
            <a:r>
              <a:rPr lang="nl-NL" noProof="0" smtClean="0"/>
              <a:t>Derde niveau</a:t>
            </a:r>
          </a:p>
          <a:p>
            <a:pPr lvl="3" rtl="0"/>
            <a:r>
              <a:rPr lang="nl-NL" noProof="0" smtClean="0"/>
              <a:t>Vierde niveau</a:t>
            </a:r>
          </a:p>
          <a:p>
            <a:pPr lvl="4" rtl="0"/>
            <a:r>
              <a:rPr lang="nl-NL" noProof="0" smtClean="0"/>
              <a:t>Vijfde niveau</a:t>
            </a:r>
            <a:endParaRPr lang="nl" noProof="0" dirty="0"/>
          </a:p>
        </p:txBody>
      </p:sp>
      <p:sp>
        <p:nvSpPr>
          <p:cNvPr id="4" name="Tijdelijke aanduiding voor datum 3"/>
          <p:cNvSpPr>
            <a:spLocks noGrp="1"/>
          </p:cNvSpPr>
          <p:nvPr>
            <p:ph type="dt" sz="half" idx="10"/>
          </p:nvPr>
        </p:nvSpPr>
        <p:spPr/>
        <p:txBody>
          <a:bodyPr rtlCol="0"/>
          <a:lstStyle/>
          <a:p>
            <a:pPr rtl="0"/>
            <a:fld id="{D289933C-B2A6-42EE-AE40-892376646174}" type="datetime1">
              <a:rPr lang="nl" noProof="0" smtClean="0"/>
              <a:t>20-3-2020</a:t>
            </a:fld>
            <a:endParaRPr lang="nl" noProof="0" dirty="0"/>
          </a:p>
        </p:txBody>
      </p:sp>
      <p:sp>
        <p:nvSpPr>
          <p:cNvPr id="5" name="Tijdelijke aanduiding voor voettekst 4"/>
          <p:cNvSpPr>
            <a:spLocks noGrp="1"/>
          </p:cNvSpPr>
          <p:nvPr>
            <p:ph type="ftr" sz="quarter" idx="11"/>
          </p:nvPr>
        </p:nvSpPr>
        <p:spPr/>
        <p:txBody>
          <a:bodyPr rtlCol="0"/>
          <a:lstStyle/>
          <a:p>
            <a:pPr rtl="0"/>
            <a:r>
              <a:rPr lang="nl" noProof="0" dirty="0"/>
              <a:t>Een voettekst toevoegen</a:t>
            </a:r>
          </a:p>
        </p:txBody>
      </p:sp>
      <p:sp>
        <p:nvSpPr>
          <p:cNvPr id="6" name="Tijdelijke aanduiding voor dianummer 5"/>
          <p:cNvSpPr>
            <a:spLocks noGrp="1"/>
          </p:cNvSpPr>
          <p:nvPr>
            <p:ph type="sldNum" sz="quarter" idx="12"/>
          </p:nvPr>
        </p:nvSpPr>
        <p:spPr/>
        <p:txBody>
          <a:bodyPr rtlCol="0"/>
          <a:lstStyle/>
          <a:p>
            <a:pPr rtl="0"/>
            <a:fld id="{E31375A4-56A4-47D6-9801-1991572033F7}" type="slidenum">
              <a:rPr lang="nl" noProof="0" smtClean="0"/>
              <a:t>‹nr.›</a:t>
            </a:fld>
            <a:endParaRPr lang="nl" noProof="0" dirty="0"/>
          </a:p>
        </p:txBody>
      </p:sp>
    </p:spTree>
    <p:extLst>
      <p:ext uri="{BB962C8B-B14F-4D97-AF65-F5344CB8AC3E}">
        <p14:creationId xmlns:p14="http://schemas.microsoft.com/office/powerpoint/2010/main" val="2813390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9342120" y="380999"/>
            <a:ext cx="2011680" cy="6096001"/>
          </a:xfrm>
        </p:spPr>
        <p:txBody>
          <a:bodyPr vert="eaVert" rtlCol="0"/>
          <a:lstStyle>
            <a:lvl1pPr>
              <a:defRPr/>
            </a:lvl1pPr>
          </a:lstStyle>
          <a:p>
            <a:pPr rtl="0"/>
            <a:r>
              <a:rPr lang="nl-NL" noProof="0" smtClean="0"/>
              <a:t>Klik om de stijl te bewerken</a:t>
            </a:r>
            <a:endParaRPr lang="nl" noProof="0" dirty="0"/>
          </a:p>
        </p:txBody>
      </p:sp>
      <p:sp>
        <p:nvSpPr>
          <p:cNvPr id="3" name="Tijdelijke aanduiding voor verticale tekst 2"/>
          <p:cNvSpPr>
            <a:spLocks noGrp="1"/>
          </p:cNvSpPr>
          <p:nvPr>
            <p:ph type="body" orient="vert" idx="1"/>
          </p:nvPr>
        </p:nvSpPr>
        <p:spPr>
          <a:xfrm>
            <a:off x="1981199" y="380999"/>
            <a:ext cx="7074859" cy="6096001"/>
          </a:xfrm>
        </p:spPr>
        <p:txBody>
          <a:bodyPr vert="eaVert" rtlCol="0"/>
          <a:lstStyle/>
          <a:p>
            <a:pPr lvl="0" rtl="0"/>
            <a:r>
              <a:rPr lang="nl-NL" noProof="0" smtClean="0"/>
              <a:t>Tekststijl van het model bewerken</a:t>
            </a:r>
          </a:p>
          <a:p>
            <a:pPr lvl="1" rtl="0"/>
            <a:r>
              <a:rPr lang="nl-NL" noProof="0" smtClean="0"/>
              <a:t>Tweede niveau</a:t>
            </a:r>
          </a:p>
          <a:p>
            <a:pPr lvl="2" rtl="0"/>
            <a:r>
              <a:rPr lang="nl-NL" noProof="0" smtClean="0"/>
              <a:t>Derde niveau</a:t>
            </a:r>
          </a:p>
          <a:p>
            <a:pPr lvl="3" rtl="0"/>
            <a:r>
              <a:rPr lang="nl-NL" noProof="0" smtClean="0"/>
              <a:t>Vierde niveau</a:t>
            </a:r>
          </a:p>
          <a:p>
            <a:pPr lvl="4" rtl="0"/>
            <a:r>
              <a:rPr lang="nl-NL" noProof="0" smtClean="0"/>
              <a:t>Vijfde niveau</a:t>
            </a:r>
            <a:endParaRPr lang="nl" noProof="0" dirty="0"/>
          </a:p>
        </p:txBody>
      </p:sp>
      <p:sp>
        <p:nvSpPr>
          <p:cNvPr id="4" name="Tijdelijke aanduiding voor datum 3"/>
          <p:cNvSpPr>
            <a:spLocks noGrp="1"/>
          </p:cNvSpPr>
          <p:nvPr>
            <p:ph type="dt" sz="half" idx="10"/>
          </p:nvPr>
        </p:nvSpPr>
        <p:spPr/>
        <p:txBody>
          <a:bodyPr rtlCol="0"/>
          <a:lstStyle/>
          <a:p>
            <a:pPr rtl="0"/>
            <a:fld id="{09C7BDEB-33AE-442A-B5F3-92FB5164F9F2}" type="datetime1">
              <a:rPr lang="nl" noProof="0" smtClean="0"/>
              <a:t>20-3-2020</a:t>
            </a:fld>
            <a:endParaRPr lang="nl" noProof="0" dirty="0"/>
          </a:p>
        </p:txBody>
      </p:sp>
      <p:sp>
        <p:nvSpPr>
          <p:cNvPr id="5" name="Tijdelijke aanduiding voor voettekst 4"/>
          <p:cNvSpPr>
            <a:spLocks noGrp="1"/>
          </p:cNvSpPr>
          <p:nvPr>
            <p:ph type="ftr" sz="quarter" idx="11"/>
          </p:nvPr>
        </p:nvSpPr>
        <p:spPr/>
        <p:txBody>
          <a:bodyPr rtlCol="0"/>
          <a:lstStyle/>
          <a:p>
            <a:pPr rtl="0"/>
            <a:r>
              <a:rPr lang="nl" noProof="0" dirty="0"/>
              <a:t>Een voettekst toevoegen</a:t>
            </a:r>
          </a:p>
        </p:txBody>
      </p:sp>
      <p:sp>
        <p:nvSpPr>
          <p:cNvPr id="6" name="Tijdelijke aanduiding voor dianummer 5"/>
          <p:cNvSpPr>
            <a:spLocks noGrp="1"/>
          </p:cNvSpPr>
          <p:nvPr>
            <p:ph type="sldNum" sz="quarter" idx="12"/>
          </p:nvPr>
        </p:nvSpPr>
        <p:spPr/>
        <p:txBody>
          <a:bodyPr rtlCol="0"/>
          <a:lstStyle/>
          <a:p>
            <a:pPr rtl="0"/>
            <a:fld id="{E31375A4-56A4-47D6-9801-1991572033F7}" type="slidenum">
              <a:rPr lang="nl" noProof="0" smtClean="0"/>
              <a:t>‹nr.›</a:t>
            </a:fld>
            <a:endParaRPr lang="nl" noProof="0" dirty="0"/>
          </a:p>
        </p:txBody>
      </p:sp>
    </p:spTree>
    <p:extLst>
      <p:ext uri="{BB962C8B-B14F-4D97-AF65-F5344CB8AC3E}">
        <p14:creationId xmlns:p14="http://schemas.microsoft.com/office/powerpoint/2010/main" val="3931147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smtClean="0"/>
              <a:t>Klik om de stijl te bewerken</a:t>
            </a:r>
            <a:endParaRPr lang="nl" noProof="0" dirty="0"/>
          </a:p>
        </p:txBody>
      </p:sp>
      <p:sp>
        <p:nvSpPr>
          <p:cNvPr id="3" name="Tijdelijke aanduiding voor inhoud 2"/>
          <p:cNvSpPr>
            <a:spLocks noGrp="1"/>
          </p:cNvSpPr>
          <p:nvPr>
            <p:ph idx="1"/>
          </p:nvPr>
        </p:nvSpPr>
        <p:spPr/>
        <p:txBody>
          <a:bodyPr rtlCol="0"/>
          <a:lstStyle/>
          <a:p>
            <a:pPr lvl="0" rtl="0"/>
            <a:r>
              <a:rPr lang="nl-NL" noProof="0" smtClean="0"/>
              <a:t>Tekststijl van het model bewerken</a:t>
            </a:r>
          </a:p>
          <a:p>
            <a:pPr lvl="1" rtl="0"/>
            <a:r>
              <a:rPr lang="nl-NL" noProof="0" smtClean="0"/>
              <a:t>Tweede niveau</a:t>
            </a:r>
          </a:p>
          <a:p>
            <a:pPr lvl="2" rtl="0"/>
            <a:r>
              <a:rPr lang="nl-NL" noProof="0" smtClean="0"/>
              <a:t>Derde niveau</a:t>
            </a:r>
          </a:p>
          <a:p>
            <a:pPr lvl="3" rtl="0"/>
            <a:r>
              <a:rPr lang="nl-NL" noProof="0" smtClean="0"/>
              <a:t>Vierde niveau</a:t>
            </a:r>
          </a:p>
          <a:p>
            <a:pPr lvl="4" rtl="0"/>
            <a:r>
              <a:rPr lang="nl-NL" noProof="0" smtClean="0"/>
              <a:t>Vijfde niveau</a:t>
            </a:r>
            <a:endParaRPr lang="nl" noProof="0" dirty="0"/>
          </a:p>
        </p:txBody>
      </p:sp>
      <p:sp>
        <p:nvSpPr>
          <p:cNvPr id="4" name="Tijdelijke aanduiding voor datum 3"/>
          <p:cNvSpPr>
            <a:spLocks noGrp="1"/>
          </p:cNvSpPr>
          <p:nvPr>
            <p:ph type="dt" sz="half" idx="10"/>
          </p:nvPr>
        </p:nvSpPr>
        <p:spPr/>
        <p:txBody>
          <a:bodyPr rtlCol="0"/>
          <a:lstStyle>
            <a:lvl1pPr>
              <a:defRPr>
                <a:solidFill>
                  <a:schemeClr val="tx2">
                    <a:lumMod val="65000"/>
                    <a:lumOff val="35000"/>
                  </a:schemeClr>
                </a:solidFill>
              </a:defRPr>
            </a:lvl1pPr>
          </a:lstStyle>
          <a:p>
            <a:pPr rtl="0"/>
            <a:fld id="{EB0694CC-A25F-4421-B754-D23208D592FF}" type="datetime1">
              <a:rPr lang="nl" noProof="0" smtClean="0"/>
              <a:t>20-3-2020</a:t>
            </a:fld>
            <a:endParaRPr lang="nl" noProof="0" dirty="0"/>
          </a:p>
        </p:txBody>
      </p:sp>
      <p:sp>
        <p:nvSpPr>
          <p:cNvPr id="5" name="Tijdelijke aanduiding voor voettekst 4"/>
          <p:cNvSpPr>
            <a:spLocks noGrp="1"/>
          </p:cNvSpPr>
          <p:nvPr>
            <p:ph type="ftr" sz="quarter" idx="11"/>
          </p:nvPr>
        </p:nvSpPr>
        <p:spPr/>
        <p:txBody>
          <a:bodyPr rtlCol="0"/>
          <a:lstStyle>
            <a:lvl1pPr>
              <a:defRPr>
                <a:solidFill>
                  <a:schemeClr val="tx2">
                    <a:lumMod val="65000"/>
                    <a:lumOff val="35000"/>
                  </a:schemeClr>
                </a:solidFill>
              </a:defRPr>
            </a:lvl1pPr>
          </a:lstStyle>
          <a:p>
            <a:pPr rtl="0"/>
            <a:r>
              <a:rPr lang="nl" noProof="0" dirty="0"/>
              <a:t>Een voettekst toevoegen</a:t>
            </a:r>
          </a:p>
        </p:txBody>
      </p:sp>
      <p:sp>
        <p:nvSpPr>
          <p:cNvPr id="6" name="Tijdelijke aanduiding voor dianummer 5"/>
          <p:cNvSpPr>
            <a:spLocks noGrp="1"/>
          </p:cNvSpPr>
          <p:nvPr>
            <p:ph type="sldNum" sz="quarter" idx="12"/>
          </p:nvPr>
        </p:nvSpPr>
        <p:spPr/>
        <p:txBody>
          <a:bodyPr rtlCol="0"/>
          <a:lstStyle>
            <a:lvl1pPr>
              <a:defRPr>
                <a:solidFill>
                  <a:schemeClr val="tx2">
                    <a:lumMod val="65000"/>
                    <a:lumOff val="35000"/>
                  </a:schemeClr>
                </a:solidFill>
              </a:defRPr>
            </a:lvl1pPr>
          </a:lstStyle>
          <a:p>
            <a:pPr rtl="0"/>
            <a:fld id="{E31375A4-56A4-47D6-9801-1991572033F7}" type="slidenum">
              <a:rPr lang="nl" noProof="0" smtClean="0"/>
              <a:pPr rtl="0"/>
              <a:t>‹nr.›</a:t>
            </a:fld>
            <a:endParaRPr lang="nl" noProof="0" dirty="0"/>
          </a:p>
        </p:txBody>
      </p:sp>
    </p:spTree>
    <p:extLst>
      <p:ext uri="{BB962C8B-B14F-4D97-AF65-F5344CB8AC3E}">
        <p14:creationId xmlns:p14="http://schemas.microsoft.com/office/powerpoint/2010/main" val="1627605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09600" y="822960"/>
            <a:ext cx="8686800" cy="2011680"/>
          </a:xfrm>
        </p:spPr>
        <p:txBody>
          <a:bodyPr rtlCol="0" anchor="b">
            <a:normAutofit/>
          </a:bodyPr>
          <a:lstStyle>
            <a:lvl1pPr>
              <a:defRPr sz="6600"/>
            </a:lvl1pPr>
          </a:lstStyle>
          <a:p>
            <a:pPr rtl="0"/>
            <a:r>
              <a:rPr lang="nl-NL" noProof="0" smtClean="0"/>
              <a:t>Klik om de stijl te bewerken</a:t>
            </a:r>
            <a:endParaRPr lang="nl" noProof="0" dirty="0"/>
          </a:p>
        </p:txBody>
      </p:sp>
      <p:sp>
        <p:nvSpPr>
          <p:cNvPr id="3" name="Tijdelijke aanduiding voor tekst 2"/>
          <p:cNvSpPr>
            <a:spLocks noGrp="1"/>
          </p:cNvSpPr>
          <p:nvPr>
            <p:ph type="body" idx="1"/>
          </p:nvPr>
        </p:nvSpPr>
        <p:spPr>
          <a:xfrm>
            <a:off x="609600" y="2834640"/>
            <a:ext cx="8686800" cy="1097280"/>
          </a:xfrm>
        </p:spPr>
        <p:txBody>
          <a:bodyPr rtlCol="0">
            <a:normAutofit/>
          </a:bodyPr>
          <a:lstStyle>
            <a:lvl1pPr marL="0" indent="0">
              <a:spcBef>
                <a:spcPts val="0"/>
              </a:spcBef>
              <a:buNone/>
              <a:defRPr sz="28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nl-NL" noProof="0" smtClean="0"/>
              <a:t>Tekststijl van het model bewerken</a:t>
            </a:r>
          </a:p>
        </p:txBody>
      </p:sp>
    </p:spTree>
    <p:extLst>
      <p:ext uri="{BB962C8B-B14F-4D97-AF65-F5344CB8AC3E}">
        <p14:creationId xmlns:p14="http://schemas.microsoft.com/office/powerpoint/2010/main" val="2979137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smtClean="0"/>
              <a:t>Klik om de stijl te bewerken</a:t>
            </a:r>
            <a:endParaRPr lang="nl" noProof="0" dirty="0"/>
          </a:p>
        </p:txBody>
      </p:sp>
      <p:sp>
        <p:nvSpPr>
          <p:cNvPr id="3" name="Tijdelijke aanduiding voor inhoud 2"/>
          <p:cNvSpPr>
            <a:spLocks noGrp="1"/>
          </p:cNvSpPr>
          <p:nvPr>
            <p:ph sz="half" idx="1"/>
          </p:nvPr>
        </p:nvSpPr>
        <p:spPr>
          <a:xfrm>
            <a:off x="1981200" y="1981200"/>
            <a:ext cx="4572000" cy="4480560"/>
          </a:xfrm>
        </p:spPr>
        <p:txBody>
          <a:bodyPr rtlCol="0">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rtl="0"/>
            <a:r>
              <a:rPr lang="nl-NL" noProof="0" smtClean="0"/>
              <a:t>Tekststijl van het model bewerken</a:t>
            </a:r>
          </a:p>
          <a:p>
            <a:pPr lvl="1" rtl="0"/>
            <a:r>
              <a:rPr lang="nl-NL" noProof="0" smtClean="0"/>
              <a:t>Tweede niveau</a:t>
            </a:r>
          </a:p>
          <a:p>
            <a:pPr lvl="2" rtl="0"/>
            <a:r>
              <a:rPr lang="nl-NL" noProof="0" smtClean="0"/>
              <a:t>Derde niveau</a:t>
            </a:r>
          </a:p>
          <a:p>
            <a:pPr lvl="3" rtl="0"/>
            <a:r>
              <a:rPr lang="nl-NL" noProof="0" smtClean="0"/>
              <a:t>Vierde niveau</a:t>
            </a:r>
          </a:p>
          <a:p>
            <a:pPr lvl="4" rtl="0"/>
            <a:r>
              <a:rPr lang="nl-NL" noProof="0" smtClean="0"/>
              <a:t>Vijfde niveau</a:t>
            </a:r>
            <a:endParaRPr lang="nl" noProof="0" dirty="0"/>
          </a:p>
        </p:txBody>
      </p:sp>
      <p:sp>
        <p:nvSpPr>
          <p:cNvPr id="4" name="Tijdelijke aanduiding voor inhoud 3"/>
          <p:cNvSpPr>
            <a:spLocks noGrp="1"/>
          </p:cNvSpPr>
          <p:nvPr>
            <p:ph sz="half" idx="2"/>
          </p:nvPr>
        </p:nvSpPr>
        <p:spPr>
          <a:xfrm>
            <a:off x="6781800" y="1981200"/>
            <a:ext cx="4572000" cy="4480560"/>
          </a:xfrm>
        </p:spPr>
        <p:txBody>
          <a:bodyPr rtlCol="0">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rtl="0"/>
            <a:r>
              <a:rPr lang="nl-NL" noProof="0" smtClean="0"/>
              <a:t>Tekststijl van het model bewerken</a:t>
            </a:r>
          </a:p>
          <a:p>
            <a:pPr lvl="1" rtl="0"/>
            <a:r>
              <a:rPr lang="nl-NL" noProof="0" smtClean="0"/>
              <a:t>Tweede niveau</a:t>
            </a:r>
          </a:p>
          <a:p>
            <a:pPr lvl="2" rtl="0"/>
            <a:r>
              <a:rPr lang="nl-NL" noProof="0" smtClean="0"/>
              <a:t>Derde niveau</a:t>
            </a:r>
          </a:p>
          <a:p>
            <a:pPr lvl="3" rtl="0"/>
            <a:r>
              <a:rPr lang="nl-NL" noProof="0" smtClean="0"/>
              <a:t>Vierde niveau</a:t>
            </a:r>
          </a:p>
          <a:p>
            <a:pPr lvl="4" rtl="0"/>
            <a:r>
              <a:rPr lang="nl-NL" noProof="0" smtClean="0"/>
              <a:t>Vijfde niveau</a:t>
            </a:r>
            <a:endParaRPr lang="nl" noProof="0" dirty="0"/>
          </a:p>
        </p:txBody>
      </p:sp>
      <p:sp>
        <p:nvSpPr>
          <p:cNvPr id="5" name="Tijdelijke aanduiding voor datum 4"/>
          <p:cNvSpPr>
            <a:spLocks noGrp="1"/>
          </p:cNvSpPr>
          <p:nvPr>
            <p:ph type="dt" sz="half" idx="10"/>
          </p:nvPr>
        </p:nvSpPr>
        <p:spPr/>
        <p:txBody>
          <a:bodyPr rtlCol="0"/>
          <a:lstStyle/>
          <a:p>
            <a:pPr rtl="0"/>
            <a:fld id="{A618A590-D9D7-430B-A007-EA67B13AA1DC}" type="datetime1">
              <a:rPr lang="nl" noProof="0" smtClean="0"/>
              <a:t>20-3-2020</a:t>
            </a:fld>
            <a:endParaRPr lang="nl" noProof="0" dirty="0"/>
          </a:p>
        </p:txBody>
      </p:sp>
      <p:sp>
        <p:nvSpPr>
          <p:cNvPr id="6" name="Tijdelijke aanduiding voor voettekst 5"/>
          <p:cNvSpPr>
            <a:spLocks noGrp="1"/>
          </p:cNvSpPr>
          <p:nvPr>
            <p:ph type="ftr" sz="quarter" idx="11"/>
          </p:nvPr>
        </p:nvSpPr>
        <p:spPr/>
        <p:txBody>
          <a:bodyPr rtlCol="0"/>
          <a:lstStyle/>
          <a:p>
            <a:pPr rtl="0"/>
            <a:r>
              <a:rPr lang="nl" noProof="0" dirty="0"/>
              <a:t>Een voettekst toevoegen</a:t>
            </a:r>
          </a:p>
        </p:txBody>
      </p:sp>
      <p:sp>
        <p:nvSpPr>
          <p:cNvPr id="7" name="Tijdelijke aanduiding voor dianummer 6"/>
          <p:cNvSpPr>
            <a:spLocks noGrp="1"/>
          </p:cNvSpPr>
          <p:nvPr>
            <p:ph type="sldNum" sz="quarter" idx="12"/>
          </p:nvPr>
        </p:nvSpPr>
        <p:spPr/>
        <p:txBody>
          <a:bodyPr rtlCol="0"/>
          <a:lstStyle/>
          <a:p>
            <a:pPr rtl="0"/>
            <a:fld id="{E31375A4-56A4-47D6-9801-1991572033F7}" type="slidenum">
              <a:rPr lang="nl" noProof="0" smtClean="0"/>
              <a:t>‹nr.›</a:t>
            </a:fld>
            <a:endParaRPr lang="nl" noProof="0" dirty="0"/>
          </a:p>
        </p:txBody>
      </p:sp>
    </p:spTree>
    <p:extLst>
      <p:ext uri="{BB962C8B-B14F-4D97-AF65-F5344CB8AC3E}">
        <p14:creationId xmlns:p14="http://schemas.microsoft.com/office/powerpoint/2010/main" val="3876535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smtClean="0"/>
              <a:t>Klik om de stijl te bewerken</a:t>
            </a:r>
            <a:endParaRPr lang="nl" noProof="0" dirty="0"/>
          </a:p>
        </p:txBody>
      </p:sp>
      <p:sp>
        <p:nvSpPr>
          <p:cNvPr id="3" name="Tijdelijke aanduiding voor tekst 2"/>
          <p:cNvSpPr>
            <a:spLocks noGrp="1"/>
          </p:cNvSpPr>
          <p:nvPr>
            <p:ph type="body" idx="1"/>
          </p:nvPr>
        </p:nvSpPr>
        <p:spPr>
          <a:xfrm>
            <a:off x="1981200" y="1679448"/>
            <a:ext cx="4572000" cy="830487"/>
          </a:xfrm>
        </p:spPr>
        <p:txBody>
          <a:bodyPr rtlCol="0"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smtClean="0"/>
              <a:t>Tekststijl van het model bewerken</a:t>
            </a:r>
          </a:p>
        </p:txBody>
      </p:sp>
      <p:sp>
        <p:nvSpPr>
          <p:cNvPr id="4" name="Tijdelijke aanduiding voor inhoud 3"/>
          <p:cNvSpPr>
            <a:spLocks noGrp="1"/>
          </p:cNvSpPr>
          <p:nvPr>
            <p:ph sz="half" idx="2"/>
          </p:nvPr>
        </p:nvSpPr>
        <p:spPr>
          <a:xfrm>
            <a:off x="1981200" y="2509935"/>
            <a:ext cx="4572000" cy="3967065"/>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nl-NL" noProof="0" smtClean="0"/>
              <a:t>Tekststijl van het model bewerken</a:t>
            </a:r>
          </a:p>
          <a:p>
            <a:pPr lvl="1" rtl="0"/>
            <a:r>
              <a:rPr lang="nl-NL" noProof="0" smtClean="0"/>
              <a:t>Tweede niveau</a:t>
            </a:r>
          </a:p>
          <a:p>
            <a:pPr lvl="2" rtl="0"/>
            <a:r>
              <a:rPr lang="nl-NL" noProof="0" smtClean="0"/>
              <a:t>Derde niveau</a:t>
            </a:r>
          </a:p>
          <a:p>
            <a:pPr lvl="3" rtl="0"/>
            <a:r>
              <a:rPr lang="nl-NL" noProof="0" smtClean="0"/>
              <a:t>Vierde niveau</a:t>
            </a:r>
          </a:p>
          <a:p>
            <a:pPr lvl="4" rtl="0"/>
            <a:r>
              <a:rPr lang="nl-NL" noProof="0" smtClean="0"/>
              <a:t>Vijfde niveau</a:t>
            </a:r>
            <a:endParaRPr lang="nl" noProof="0" dirty="0"/>
          </a:p>
        </p:txBody>
      </p:sp>
      <p:sp>
        <p:nvSpPr>
          <p:cNvPr id="5" name="Tijdelijke aanduiding voor tekst 4"/>
          <p:cNvSpPr>
            <a:spLocks noGrp="1"/>
          </p:cNvSpPr>
          <p:nvPr>
            <p:ph type="body" sz="quarter" idx="3"/>
          </p:nvPr>
        </p:nvSpPr>
        <p:spPr>
          <a:xfrm>
            <a:off x="6781800" y="1679448"/>
            <a:ext cx="4572000" cy="830487"/>
          </a:xfrm>
        </p:spPr>
        <p:txBody>
          <a:bodyPr rtlCol="0"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smtClean="0"/>
              <a:t>Tekststijl van het model bewerken</a:t>
            </a:r>
          </a:p>
        </p:txBody>
      </p:sp>
      <p:sp>
        <p:nvSpPr>
          <p:cNvPr id="6" name="Tijdelijke aanduiding voor inhoud 5"/>
          <p:cNvSpPr>
            <a:spLocks noGrp="1"/>
          </p:cNvSpPr>
          <p:nvPr>
            <p:ph sz="quarter" idx="4"/>
          </p:nvPr>
        </p:nvSpPr>
        <p:spPr>
          <a:xfrm>
            <a:off x="6781800" y="2509935"/>
            <a:ext cx="4572000" cy="3967065"/>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nl-NL" noProof="0" smtClean="0"/>
              <a:t>Tekststijl van het model bewerken</a:t>
            </a:r>
          </a:p>
          <a:p>
            <a:pPr lvl="1" rtl="0"/>
            <a:r>
              <a:rPr lang="nl-NL" noProof="0" smtClean="0"/>
              <a:t>Tweede niveau</a:t>
            </a:r>
          </a:p>
          <a:p>
            <a:pPr lvl="2" rtl="0"/>
            <a:r>
              <a:rPr lang="nl-NL" noProof="0" smtClean="0"/>
              <a:t>Derde niveau</a:t>
            </a:r>
          </a:p>
          <a:p>
            <a:pPr lvl="3" rtl="0"/>
            <a:r>
              <a:rPr lang="nl-NL" noProof="0" smtClean="0"/>
              <a:t>Vierde niveau</a:t>
            </a:r>
          </a:p>
          <a:p>
            <a:pPr lvl="4" rtl="0"/>
            <a:r>
              <a:rPr lang="nl-NL" noProof="0" smtClean="0"/>
              <a:t>Vijfde niveau</a:t>
            </a:r>
            <a:endParaRPr lang="nl" noProof="0" dirty="0"/>
          </a:p>
        </p:txBody>
      </p:sp>
      <p:sp>
        <p:nvSpPr>
          <p:cNvPr id="7" name="Tijdelijke aanduiding voor datum 6"/>
          <p:cNvSpPr>
            <a:spLocks noGrp="1"/>
          </p:cNvSpPr>
          <p:nvPr>
            <p:ph type="dt" sz="half" idx="10"/>
          </p:nvPr>
        </p:nvSpPr>
        <p:spPr/>
        <p:txBody>
          <a:bodyPr rtlCol="0"/>
          <a:lstStyle/>
          <a:p>
            <a:pPr rtl="0"/>
            <a:fld id="{198E4A68-48E9-459B-B478-DF58B3ADB07E}" type="datetime1">
              <a:rPr lang="nl" noProof="0" smtClean="0"/>
              <a:t>20-3-2020</a:t>
            </a:fld>
            <a:endParaRPr lang="nl" noProof="0" dirty="0"/>
          </a:p>
        </p:txBody>
      </p:sp>
      <p:sp>
        <p:nvSpPr>
          <p:cNvPr id="8" name="Tijdelijke aanduiding voor voettekst 7"/>
          <p:cNvSpPr>
            <a:spLocks noGrp="1"/>
          </p:cNvSpPr>
          <p:nvPr>
            <p:ph type="ftr" sz="quarter" idx="11"/>
          </p:nvPr>
        </p:nvSpPr>
        <p:spPr/>
        <p:txBody>
          <a:bodyPr rtlCol="0"/>
          <a:lstStyle/>
          <a:p>
            <a:pPr rtl="0"/>
            <a:r>
              <a:rPr lang="nl" noProof="0" dirty="0"/>
              <a:t>Een voettekst toevoegen</a:t>
            </a:r>
          </a:p>
        </p:txBody>
      </p:sp>
      <p:sp>
        <p:nvSpPr>
          <p:cNvPr id="9" name="Tijdelijke aanduiding voor dianummer 8"/>
          <p:cNvSpPr>
            <a:spLocks noGrp="1"/>
          </p:cNvSpPr>
          <p:nvPr>
            <p:ph type="sldNum" sz="quarter" idx="12"/>
          </p:nvPr>
        </p:nvSpPr>
        <p:spPr/>
        <p:txBody>
          <a:bodyPr rtlCol="0"/>
          <a:lstStyle/>
          <a:p>
            <a:pPr rtl="0"/>
            <a:fld id="{E31375A4-56A4-47D6-9801-1991572033F7}" type="slidenum">
              <a:rPr lang="nl" noProof="0" smtClean="0"/>
              <a:t>‹nr.›</a:t>
            </a:fld>
            <a:endParaRPr lang="nl" noProof="0" dirty="0"/>
          </a:p>
        </p:txBody>
      </p:sp>
    </p:spTree>
    <p:extLst>
      <p:ext uri="{BB962C8B-B14F-4D97-AF65-F5344CB8AC3E}">
        <p14:creationId xmlns:p14="http://schemas.microsoft.com/office/powerpoint/2010/main" val="912542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smtClean="0"/>
              <a:t>Klik om de stijl te bewerken</a:t>
            </a:r>
            <a:endParaRPr lang="nl" noProof="0" dirty="0"/>
          </a:p>
        </p:txBody>
      </p:sp>
      <p:sp>
        <p:nvSpPr>
          <p:cNvPr id="3" name="Tijdelijke aanduiding voor datum 2"/>
          <p:cNvSpPr>
            <a:spLocks noGrp="1"/>
          </p:cNvSpPr>
          <p:nvPr>
            <p:ph type="dt" sz="half" idx="10"/>
          </p:nvPr>
        </p:nvSpPr>
        <p:spPr/>
        <p:txBody>
          <a:bodyPr rtlCol="0"/>
          <a:lstStyle/>
          <a:p>
            <a:pPr rtl="0"/>
            <a:fld id="{EDC603EE-AC31-40CB-90AD-483CAF548C0F}" type="datetime1">
              <a:rPr lang="nl" noProof="0" smtClean="0"/>
              <a:t>20-3-2020</a:t>
            </a:fld>
            <a:endParaRPr lang="nl" noProof="0" dirty="0"/>
          </a:p>
        </p:txBody>
      </p:sp>
      <p:sp>
        <p:nvSpPr>
          <p:cNvPr id="4" name="Tijdelijke aanduiding voor voettekst 3"/>
          <p:cNvSpPr>
            <a:spLocks noGrp="1"/>
          </p:cNvSpPr>
          <p:nvPr>
            <p:ph type="ftr" sz="quarter" idx="11"/>
          </p:nvPr>
        </p:nvSpPr>
        <p:spPr/>
        <p:txBody>
          <a:bodyPr rtlCol="0"/>
          <a:lstStyle/>
          <a:p>
            <a:pPr rtl="0"/>
            <a:r>
              <a:rPr lang="nl" noProof="0" dirty="0"/>
              <a:t>Een voettekst toevoegen</a:t>
            </a:r>
          </a:p>
        </p:txBody>
      </p:sp>
      <p:sp>
        <p:nvSpPr>
          <p:cNvPr id="5" name="Tijdelijke aanduiding voor dianummer 4"/>
          <p:cNvSpPr>
            <a:spLocks noGrp="1"/>
          </p:cNvSpPr>
          <p:nvPr>
            <p:ph type="sldNum" sz="quarter" idx="12"/>
          </p:nvPr>
        </p:nvSpPr>
        <p:spPr/>
        <p:txBody>
          <a:bodyPr rtlCol="0"/>
          <a:lstStyle/>
          <a:p>
            <a:pPr rtl="0"/>
            <a:fld id="{E31375A4-56A4-47D6-9801-1991572033F7}" type="slidenum">
              <a:rPr lang="nl" noProof="0" smtClean="0"/>
              <a:t>‹nr.›</a:t>
            </a:fld>
            <a:endParaRPr lang="nl" noProof="0" dirty="0"/>
          </a:p>
        </p:txBody>
      </p:sp>
    </p:spTree>
    <p:extLst>
      <p:ext uri="{BB962C8B-B14F-4D97-AF65-F5344CB8AC3E}">
        <p14:creationId xmlns:p14="http://schemas.microsoft.com/office/powerpoint/2010/main" val="3012025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rtlCol="0"/>
          <a:lstStyle/>
          <a:p>
            <a:pPr rtl="0"/>
            <a:fld id="{05346A58-2A56-47AA-8247-92A2D1C04907}" type="datetime1">
              <a:rPr lang="nl" noProof="0" smtClean="0"/>
              <a:t>20-3-2020</a:t>
            </a:fld>
            <a:endParaRPr lang="nl" noProof="0" dirty="0"/>
          </a:p>
        </p:txBody>
      </p:sp>
      <p:sp>
        <p:nvSpPr>
          <p:cNvPr id="3" name="Tijdelijke aanduiding voor voettekst 2"/>
          <p:cNvSpPr>
            <a:spLocks noGrp="1"/>
          </p:cNvSpPr>
          <p:nvPr>
            <p:ph type="ftr" sz="quarter" idx="11"/>
          </p:nvPr>
        </p:nvSpPr>
        <p:spPr/>
        <p:txBody>
          <a:bodyPr rtlCol="0"/>
          <a:lstStyle/>
          <a:p>
            <a:pPr rtl="0"/>
            <a:r>
              <a:rPr lang="nl" noProof="0" dirty="0"/>
              <a:t>Een voettekst toevoegen</a:t>
            </a:r>
          </a:p>
        </p:txBody>
      </p:sp>
      <p:sp>
        <p:nvSpPr>
          <p:cNvPr id="4" name="Tijdelijke aanduiding voor dianummer 3"/>
          <p:cNvSpPr>
            <a:spLocks noGrp="1"/>
          </p:cNvSpPr>
          <p:nvPr>
            <p:ph type="sldNum" sz="quarter" idx="12"/>
          </p:nvPr>
        </p:nvSpPr>
        <p:spPr/>
        <p:txBody>
          <a:bodyPr rtlCol="0"/>
          <a:lstStyle/>
          <a:p>
            <a:pPr rtl="0"/>
            <a:fld id="{E31375A4-56A4-47D6-9801-1991572033F7}" type="slidenum">
              <a:rPr lang="nl" noProof="0" smtClean="0"/>
              <a:t>‹nr.›</a:t>
            </a:fld>
            <a:endParaRPr lang="nl" noProof="0" dirty="0"/>
          </a:p>
        </p:txBody>
      </p:sp>
    </p:spTree>
    <p:extLst>
      <p:ext uri="{BB962C8B-B14F-4D97-AF65-F5344CB8AC3E}">
        <p14:creationId xmlns:p14="http://schemas.microsoft.com/office/powerpoint/2010/main" val="1202521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559420" y="408993"/>
            <a:ext cx="4800937" cy="1828800"/>
          </a:xfrm>
        </p:spPr>
        <p:txBody>
          <a:bodyPr rtlCol="0" anchor="b">
            <a:noAutofit/>
          </a:bodyPr>
          <a:lstStyle>
            <a:lvl1pPr>
              <a:lnSpc>
                <a:spcPct val="80000"/>
              </a:lnSpc>
              <a:defRPr sz="4400"/>
            </a:lvl1pPr>
          </a:lstStyle>
          <a:p>
            <a:pPr rtl="0"/>
            <a:r>
              <a:rPr lang="nl-NL" noProof="0" smtClean="0"/>
              <a:t>Klik om de stijl te bewerken</a:t>
            </a:r>
            <a:endParaRPr lang="nl" noProof="0" dirty="0"/>
          </a:p>
        </p:txBody>
      </p:sp>
      <p:sp>
        <p:nvSpPr>
          <p:cNvPr id="3" name="Tijdelijke aanduiding voor inhoud 2"/>
          <p:cNvSpPr>
            <a:spLocks noGrp="1"/>
          </p:cNvSpPr>
          <p:nvPr>
            <p:ph idx="1"/>
          </p:nvPr>
        </p:nvSpPr>
        <p:spPr>
          <a:xfrm>
            <a:off x="606491" y="381000"/>
            <a:ext cx="5489510" cy="5791200"/>
          </a:xfrm>
        </p:spPr>
        <p:txBody>
          <a:bodyPr rtlCol="0">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rtl="0"/>
            <a:r>
              <a:rPr lang="nl-NL" noProof="0" smtClean="0"/>
              <a:t>Tekststijl van het model bewerken</a:t>
            </a:r>
          </a:p>
          <a:p>
            <a:pPr lvl="1" rtl="0"/>
            <a:r>
              <a:rPr lang="nl-NL" noProof="0" smtClean="0"/>
              <a:t>Tweede niveau</a:t>
            </a:r>
          </a:p>
          <a:p>
            <a:pPr lvl="2" rtl="0"/>
            <a:r>
              <a:rPr lang="nl-NL" noProof="0" smtClean="0"/>
              <a:t>Derde niveau</a:t>
            </a:r>
          </a:p>
          <a:p>
            <a:pPr lvl="3" rtl="0"/>
            <a:r>
              <a:rPr lang="nl-NL" noProof="0" smtClean="0"/>
              <a:t>Vierde niveau</a:t>
            </a:r>
          </a:p>
          <a:p>
            <a:pPr lvl="4" rtl="0"/>
            <a:r>
              <a:rPr lang="nl-NL" noProof="0" smtClean="0"/>
              <a:t>Vijfde niveau</a:t>
            </a:r>
            <a:endParaRPr lang="nl" noProof="0" dirty="0"/>
          </a:p>
        </p:txBody>
      </p:sp>
      <p:sp>
        <p:nvSpPr>
          <p:cNvPr id="4" name="Tijdelijke aanduiding voor tekst 3"/>
          <p:cNvSpPr>
            <a:spLocks noGrp="1"/>
          </p:cNvSpPr>
          <p:nvPr>
            <p:ph type="body" sz="half" idx="2"/>
          </p:nvPr>
        </p:nvSpPr>
        <p:spPr>
          <a:xfrm>
            <a:off x="6559420" y="2237793"/>
            <a:ext cx="4800937" cy="1828800"/>
          </a:xfrm>
        </p:spPr>
        <p:txBody>
          <a:bodyPr rtlCol="0">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smtClean="0"/>
              <a:t>Tekststijl van het model bewerken</a:t>
            </a:r>
          </a:p>
        </p:txBody>
      </p:sp>
      <p:sp>
        <p:nvSpPr>
          <p:cNvPr id="5" name="Tijdelijke aanduiding voor datum 4"/>
          <p:cNvSpPr>
            <a:spLocks noGrp="1"/>
          </p:cNvSpPr>
          <p:nvPr>
            <p:ph type="dt" sz="half" idx="10"/>
          </p:nvPr>
        </p:nvSpPr>
        <p:spPr/>
        <p:txBody>
          <a:bodyPr rtlCol="0"/>
          <a:lstStyle/>
          <a:p>
            <a:pPr rtl="0"/>
            <a:fld id="{29CF37D1-6F69-42D9-961C-8C882B14A020}" type="datetime1">
              <a:rPr lang="nl" noProof="0" smtClean="0"/>
              <a:t>20-3-2020</a:t>
            </a:fld>
            <a:endParaRPr lang="nl" noProof="0" dirty="0"/>
          </a:p>
        </p:txBody>
      </p:sp>
      <p:sp>
        <p:nvSpPr>
          <p:cNvPr id="6" name="Tijdelijke aanduiding voor voettekst 5"/>
          <p:cNvSpPr>
            <a:spLocks noGrp="1"/>
          </p:cNvSpPr>
          <p:nvPr>
            <p:ph type="ftr" sz="quarter" idx="11"/>
          </p:nvPr>
        </p:nvSpPr>
        <p:spPr/>
        <p:txBody>
          <a:bodyPr rtlCol="0"/>
          <a:lstStyle/>
          <a:p>
            <a:pPr rtl="0"/>
            <a:r>
              <a:rPr lang="nl" noProof="0" dirty="0"/>
              <a:t>Een voettekst toevoegen</a:t>
            </a:r>
          </a:p>
        </p:txBody>
      </p:sp>
      <p:sp>
        <p:nvSpPr>
          <p:cNvPr id="7" name="Tijdelijke aanduiding voor dianummer 6"/>
          <p:cNvSpPr>
            <a:spLocks noGrp="1"/>
          </p:cNvSpPr>
          <p:nvPr>
            <p:ph type="sldNum" sz="quarter" idx="12"/>
          </p:nvPr>
        </p:nvSpPr>
        <p:spPr/>
        <p:txBody>
          <a:bodyPr rtlCol="0"/>
          <a:lstStyle/>
          <a:p>
            <a:pPr rtl="0"/>
            <a:fld id="{E31375A4-56A4-47D6-9801-1991572033F7}" type="slidenum">
              <a:rPr lang="nl" noProof="0" smtClean="0"/>
              <a:t>‹nr.›</a:t>
            </a:fld>
            <a:endParaRPr lang="nl" noProof="0" dirty="0"/>
          </a:p>
        </p:txBody>
      </p:sp>
    </p:spTree>
    <p:extLst>
      <p:ext uri="{BB962C8B-B14F-4D97-AF65-F5344CB8AC3E}">
        <p14:creationId xmlns:p14="http://schemas.microsoft.com/office/powerpoint/2010/main" val="397577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hthoek 7"/>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 noProof="0" dirty="0"/>
          </a:p>
        </p:txBody>
      </p:sp>
      <p:sp>
        <p:nvSpPr>
          <p:cNvPr id="2" name="Titel 1"/>
          <p:cNvSpPr>
            <a:spLocks noGrp="1"/>
          </p:cNvSpPr>
          <p:nvPr>
            <p:ph type="title"/>
          </p:nvPr>
        </p:nvSpPr>
        <p:spPr>
          <a:xfrm>
            <a:off x="6556248" y="384048"/>
            <a:ext cx="4800600" cy="1828800"/>
          </a:xfrm>
        </p:spPr>
        <p:txBody>
          <a:bodyPr rtlCol="0" anchor="b">
            <a:noAutofit/>
          </a:bodyPr>
          <a:lstStyle>
            <a:lvl1pPr>
              <a:lnSpc>
                <a:spcPct val="80000"/>
              </a:lnSpc>
              <a:defRPr sz="4400">
                <a:solidFill>
                  <a:schemeClr val="bg1"/>
                </a:solidFill>
              </a:defRPr>
            </a:lvl1pPr>
          </a:lstStyle>
          <a:p>
            <a:pPr rtl="0"/>
            <a:r>
              <a:rPr lang="nl-NL" noProof="0" smtClean="0"/>
              <a:t>Klik om de stijl te bewerken</a:t>
            </a:r>
            <a:endParaRPr lang="nl" noProof="0" dirty="0"/>
          </a:p>
        </p:txBody>
      </p:sp>
      <p:sp>
        <p:nvSpPr>
          <p:cNvPr id="3" name="Tijdelijke aanduiding voor afbeelding 2" descr="Een lege tijdelijke aanduiding om een afbeelding toe te voegen. Klik op de tijdelijke aanduiding en selecteer de afbeelding die u wilt toevoegen"/>
          <p:cNvSpPr>
            <a:spLocks noGrp="1"/>
          </p:cNvSpPr>
          <p:nvPr>
            <p:ph type="pic" idx="1" hasCustomPrompt="1"/>
          </p:nvPr>
        </p:nvSpPr>
        <p:spPr>
          <a:xfrm>
            <a:off x="0" y="0"/>
            <a:ext cx="6096000" cy="6858000"/>
          </a:xfrm>
          <a:ln>
            <a:noFill/>
          </a:ln>
        </p:spPr>
        <p:txBody>
          <a:bodyPr tIns="457200" rtlCol="0">
            <a:normAutofit/>
          </a:bodyPr>
          <a:lstStyle>
            <a:lvl1pPr marL="0" indent="0" algn="ctr" rtl="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 noProof="0" dirty="0"/>
              <a:t>Klik op pictogram om afbeelding toe te voegen</a:t>
            </a:r>
          </a:p>
        </p:txBody>
      </p:sp>
      <p:sp>
        <p:nvSpPr>
          <p:cNvPr id="4" name="Tijdelijke aanduiding voor tekst 3"/>
          <p:cNvSpPr>
            <a:spLocks noGrp="1"/>
          </p:cNvSpPr>
          <p:nvPr>
            <p:ph type="body" sz="half" idx="2"/>
          </p:nvPr>
        </p:nvSpPr>
        <p:spPr>
          <a:xfrm>
            <a:off x="6556249" y="2240280"/>
            <a:ext cx="4799140" cy="1828800"/>
          </a:xfrm>
        </p:spPr>
        <p:txBody>
          <a:bodyPr rtlCol="0">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smtClean="0"/>
              <a:t>Tekststijl van het model bewerken</a:t>
            </a:r>
          </a:p>
        </p:txBody>
      </p:sp>
    </p:spTree>
    <p:extLst>
      <p:ext uri="{BB962C8B-B14F-4D97-AF65-F5344CB8AC3E}">
        <p14:creationId xmlns:p14="http://schemas.microsoft.com/office/powerpoint/2010/main" val="3260094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981200" y="381000"/>
            <a:ext cx="9372600" cy="1295400"/>
          </a:xfrm>
          <a:prstGeom prst="rect">
            <a:avLst/>
          </a:prstGeom>
        </p:spPr>
        <p:txBody>
          <a:bodyPr vert="horz" lIns="91440" tIns="45720" rIns="91440" bIns="45720" rtlCol="0" anchor="b">
            <a:normAutofit/>
          </a:bodyPr>
          <a:lstStyle/>
          <a:p>
            <a:pPr rtl="0"/>
            <a:r>
              <a:rPr lang="nl" noProof="0" dirty="0"/>
              <a:t>Klik om de titelstijl van het model te bewerken</a:t>
            </a:r>
          </a:p>
        </p:txBody>
      </p:sp>
      <p:sp>
        <p:nvSpPr>
          <p:cNvPr id="3" name="Tijdelijke aanduiding voor tekst 2"/>
          <p:cNvSpPr>
            <a:spLocks noGrp="1"/>
          </p:cNvSpPr>
          <p:nvPr>
            <p:ph type="body" idx="1"/>
          </p:nvPr>
        </p:nvSpPr>
        <p:spPr>
          <a:xfrm>
            <a:off x="1981200" y="1987419"/>
            <a:ext cx="9372600" cy="4483101"/>
          </a:xfrm>
          <a:prstGeom prst="rect">
            <a:avLst/>
          </a:prstGeom>
        </p:spPr>
        <p:txBody>
          <a:bodyPr vert="horz" lIns="91440" tIns="45720" rIns="91440" bIns="45720" rtlCol="0">
            <a:normAutofit/>
          </a:bodyPr>
          <a:lstStyle/>
          <a:p>
            <a:pPr lvl="0" rtl="0"/>
            <a:r>
              <a:rPr lang="nl" noProof="0" dirty="0"/>
              <a:t>Klik om de tekststijlen van het model te bewerken</a:t>
            </a:r>
          </a:p>
          <a:p>
            <a:pPr lvl="1" rtl="0"/>
            <a:r>
              <a:rPr lang="nl" noProof="0" dirty="0"/>
              <a:t>Tweede niveau</a:t>
            </a:r>
          </a:p>
          <a:p>
            <a:pPr lvl="2" rtl="0"/>
            <a:r>
              <a:rPr lang="nl" noProof="0" dirty="0"/>
              <a:t>Derde niveau</a:t>
            </a:r>
          </a:p>
          <a:p>
            <a:pPr lvl="3" rtl="0"/>
            <a:r>
              <a:rPr lang="nl" noProof="0" dirty="0"/>
              <a:t>Vierde niveau</a:t>
            </a:r>
          </a:p>
          <a:p>
            <a:pPr lvl="4" rtl="0"/>
            <a:r>
              <a:rPr lang="nl" noProof="0" dirty="0"/>
              <a:t>Vijfde niveau</a:t>
            </a:r>
          </a:p>
        </p:txBody>
      </p:sp>
      <p:sp>
        <p:nvSpPr>
          <p:cNvPr id="4" name="Tijdelijke aanduiding voor datum 3"/>
          <p:cNvSpPr>
            <a:spLocks noGrp="1"/>
          </p:cNvSpPr>
          <p:nvPr>
            <p:ph type="dt" sz="half" idx="2"/>
          </p:nvPr>
        </p:nvSpPr>
        <p:spPr>
          <a:xfrm>
            <a:off x="11631790" y="5586761"/>
            <a:ext cx="280731" cy="883759"/>
          </a:xfrm>
          <a:prstGeom prst="rect">
            <a:avLst/>
          </a:prstGeom>
        </p:spPr>
        <p:txBody>
          <a:bodyPr vert="vert270" lIns="91440" tIns="45720" rIns="91440" bIns="45720" rtlCol="0" anchor="ctr"/>
          <a:lstStyle>
            <a:lvl1pPr algn="l">
              <a:defRPr sz="1200">
                <a:solidFill>
                  <a:schemeClr val="tx2">
                    <a:lumMod val="65000"/>
                    <a:lumOff val="35000"/>
                  </a:schemeClr>
                </a:solidFill>
              </a:defRPr>
            </a:lvl1pPr>
          </a:lstStyle>
          <a:p>
            <a:pPr rtl="0"/>
            <a:fld id="{68689811-3913-44EE-8653-4D64EF734CAC}" type="datetime1">
              <a:rPr lang="nl" noProof="0" smtClean="0"/>
              <a:t>20-3-2020</a:t>
            </a:fld>
            <a:endParaRPr lang="nl" noProof="0" dirty="0"/>
          </a:p>
        </p:txBody>
      </p:sp>
      <p:sp>
        <p:nvSpPr>
          <p:cNvPr id="5" name="Tijdelijke aanduiding voor voettekst 4"/>
          <p:cNvSpPr>
            <a:spLocks noGrp="1"/>
          </p:cNvSpPr>
          <p:nvPr>
            <p:ph type="ftr" sz="quarter" idx="3"/>
          </p:nvPr>
        </p:nvSpPr>
        <p:spPr>
          <a:xfrm>
            <a:off x="11631790" y="365125"/>
            <a:ext cx="280730" cy="5139936"/>
          </a:xfrm>
          <a:prstGeom prst="rect">
            <a:avLst/>
          </a:prstGeom>
        </p:spPr>
        <p:txBody>
          <a:bodyPr vert="vert270" lIns="91440" tIns="45720" rIns="91440" bIns="45720" rtlCol="0" anchor="ctr"/>
          <a:lstStyle>
            <a:lvl1pPr algn="ctr">
              <a:defRPr sz="1200">
                <a:solidFill>
                  <a:schemeClr val="tx2">
                    <a:lumMod val="65000"/>
                    <a:lumOff val="35000"/>
                  </a:schemeClr>
                </a:solidFill>
              </a:defRPr>
            </a:lvl1pPr>
          </a:lstStyle>
          <a:p>
            <a:pPr rtl="0"/>
            <a:r>
              <a:rPr lang="nl" noProof="0" dirty="0"/>
              <a:t>Een voettekst toevoegen</a:t>
            </a:r>
          </a:p>
        </p:txBody>
      </p:sp>
      <p:sp>
        <p:nvSpPr>
          <p:cNvPr id="6" name="Tijdelijke aanduiding voor dianummer 5"/>
          <p:cNvSpPr>
            <a:spLocks noGrp="1"/>
          </p:cNvSpPr>
          <p:nvPr>
            <p:ph type="sldNum" sz="quarter" idx="4"/>
          </p:nvPr>
        </p:nvSpPr>
        <p:spPr>
          <a:xfrm>
            <a:off x="313321" y="6268940"/>
            <a:ext cx="722377" cy="201580"/>
          </a:xfrm>
          <a:prstGeom prst="rect">
            <a:avLst/>
          </a:prstGeom>
        </p:spPr>
        <p:txBody>
          <a:bodyPr vert="horz" lIns="91440" tIns="45720" rIns="91440" bIns="45720" rtlCol="0" anchor="ctr"/>
          <a:lstStyle>
            <a:lvl1pPr algn="l">
              <a:defRPr sz="1200">
                <a:solidFill>
                  <a:schemeClr val="tx2">
                    <a:lumMod val="65000"/>
                    <a:lumOff val="35000"/>
                  </a:schemeClr>
                </a:solidFill>
              </a:defRPr>
            </a:lvl1pPr>
          </a:lstStyle>
          <a:p>
            <a:pPr rtl="0"/>
            <a:fld id="{E31375A4-56A4-47D6-9801-1991572033F7}" type="slidenum">
              <a:rPr lang="nl" noProof="0" smtClean="0"/>
              <a:pPr rtl="0"/>
              <a:t>‹nr.›</a:t>
            </a:fld>
            <a:endParaRPr lang="nl" noProof="0" dirty="0"/>
          </a:p>
        </p:txBody>
      </p:sp>
    </p:spTree>
    <p:extLst>
      <p:ext uri="{BB962C8B-B14F-4D97-AF65-F5344CB8AC3E}">
        <p14:creationId xmlns:p14="http://schemas.microsoft.com/office/powerpoint/2010/main" val="29751321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5000"/>
        </a:lnSpc>
        <a:spcBef>
          <a:spcPct val="0"/>
        </a:spcBef>
        <a:buNone/>
        <a:defRPr sz="4400" kern="1200" cap="all" baseline="0">
          <a:solidFill>
            <a:schemeClr val="accent1">
              <a:lumMod val="50000"/>
            </a:schemeClr>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685800" indent="-274320" algn="l" defTabSz="914400" rtl="0" eaLnBrk="1" latinLnBrk="0" hangingPunct="1">
        <a:lnSpc>
          <a:spcPct val="90000"/>
        </a:lnSpc>
        <a:spcBef>
          <a:spcPts val="1200"/>
        </a:spcBef>
        <a:buSzPct val="100000"/>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lnSpc>
          <a:spcPct val="90000"/>
        </a:lnSpc>
        <a:spcBef>
          <a:spcPts val="800"/>
        </a:spcBef>
        <a:buSzPct val="100000"/>
        <a:buFont typeface="Arial" pitchFamily="34" charset="0"/>
        <a:buChar char="▪"/>
        <a:defRPr sz="1800" kern="1200">
          <a:solidFill>
            <a:schemeClr val="tx1"/>
          </a:solidFill>
          <a:latin typeface="+mn-lt"/>
          <a:ea typeface="+mn-ea"/>
          <a:cs typeface="+mn-cs"/>
        </a:defRPr>
      </a:lvl3pPr>
      <a:lvl4pPr marL="12344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4pPr>
      <a:lvl5pPr marL="14630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6916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6pPr>
      <a:lvl7pPr marL="18745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21031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8pPr>
      <a:lvl9pPr marL="23317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rtlCol="0"/>
          <a:lstStyle/>
          <a:p>
            <a:pPr rtl="0"/>
            <a:r>
              <a:rPr lang="nl-NL" dirty="0" smtClean="0"/>
              <a:t>P</a:t>
            </a:r>
            <a:r>
              <a:rPr lang="nl" dirty="0" smtClean="0"/>
              <a:t>ersoneel en</a:t>
            </a:r>
            <a:br>
              <a:rPr lang="nl" dirty="0" smtClean="0"/>
            </a:br>
            <a:r>
              <a:rPr lang="nl" dirty="0" smtClean="0"/>
              <a:t>organisatie</a:t>
            </a:r>
            <a:endParaRPr lang="nl" dirty="0"/>
          </a:p>
        </p:txBody>
      </p:sp>
      <p:sp>
        <p:nvSpPr>
          <p:cNvPr id="3" name="Subtitel 2"/>
          <p:cNvSpPr>
            <a:spLocks noGrp="1"/>
          </p:cNvSpPr>
          <p:nvPr>
            <p:ph type="subTitle" idx="1"/>
          </p:nvPr>
        </p:nvSpPr>
        <p:spPr>
          <a:xfrm>
            <a:off x="609600" y="3956180"/>
            <a:ext cx="6858000" cy="1636900"/>
          </a:xfrm>
        </p:spPr>
        <p:txBody>
          <a:bodyPr rtlCol="0">
            <a:normAutofit fontScale="85000" lnSpcReduction="20000"/>
          </a:bodyPr>
          <a:lstStyle/>
          <a:p>
            <a:pPr rtl="0"/>
            <a:r>
              <a:rPr lang="nl-NL" sz="6000" dirty="0" smtClean="0">
                <a:solidFill>
                  <a:schemeClr val="bg1">
                    <a:lumMod val="50000"/>
                  </a:schemeClr>
                </a:solidFill>
              </a:rPr>
              <a:t>D</a:t>
            </a:r>
            <a:r>
              <a:rPr lang="nl" sz="6000" dirty="0" smtClean="0">
                <a:solidFill>
                  <a:schemeClr val="bg1">
                    <a:lumMod val="50000"/>
                  </a:schemeClr>
                </a:solidFill>
              </a:rPr>
              <a:t>e organisatie</a:t>
            </a:r>
          </a:p>
          <a:p>
            <a:pPr rtl="0"/>
            <a:endParaRPr lang="nl" sz="6000" dirty="0">
              <a:solidFill>
                <a:schemeClr val="bg1">
                  <a:lumMod val="50000"/>
                </a:schemeClr>
              </a:solidFill>
            </a:endParaRPr>
          </a:p>
          <a:p>
            <a:pPr rtl="0"/>
            <a:r>
              <a:rPr lang="nl-NL" sz="3600" dirty="0" smtClean="0">
                <a:solidFill>
                  <a:schemeClr val="bg1">
                    <a:lumMod val="50000"/>
                  </a:schemeClr>
                </a:solidFill>
              </a:rPr>
              <a:t>C</a:t>
            </a:r>
            <a:r>
              <a:rPr lang="nl" sz="3600" dirty="0" smtClean="0">
                <a:solidFill>
                  <a:schemeClr val="bg1">
                    <a:lumMod val="50000"/>
                  </a:schemeClr>
                </a:solidFill>
              </a:rPr>
              <a:t>ursusdeel 4</a:t>
            </a:r>
            <a:endParaRPr lang="nl" sz="3600" dirty="0">
              <a:solidFill>
                <a:schemeClr val="bg1">
                  <a:lumMod val="50000"/>
                </a:schemeClr>
              </a:solidFill>
            </a:endParaRPr>
          </a:p>
        </p:txBody>
      </p:sp>
    </p:spTree>
    <p:extLst>
      <p:ext uri="{BB962C8B-B14F-4D97-AF65-F5344CB8AC3E}">
        <p14:creationId xmlns:p14="http://schemas.microsoft.com/office/powerpoint/2010/main" val="145634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Drie bekende stijlen </a:t>
            </a:r>
            <a:r>
              <a:rPr lang="nl-NL" dirty="0" smtClean="0"/>
              <a:t>leidinggeven 3</a:t>
            </a:r>
            <a:endParaRPr lang="nl-NL" dirty="0"/>
          </a:p>
        </p:txBody>
      </p:sp>
      <p:sp>
        <p:nvSpPr>
          <p:cNvPr id="3" name="Tijdelijke aanduiding voor inhoud 2"/>
          <p:cNvSpPr>
            <a:spLocks noGrp="1"/>
          </p:cNvSpPr>
          <p:nvPr>
            <p:ph idx="1"/>
          </p:nvPr>
        </p:nvSpPr>
        <p:spPr/>
        <p:txBody>
          <a:bodyPr/>
          <a:lstStyle/>
          <a:p>
            <a:pPr>
              <a:buClr>
                <a:srgbClr val="FF0000"/>
              </a:buClr>
            </a:pPr>
            <a:r>
              <a:rPr lang="nl-NL" dirty="0" smtClean="0">
                <a:solidFill>
                  <a:srgbClr val="00778D"/>
                </a:solidFill>
              </a:rPr>
              <a:t>Laisser-Faire ofwel democratisch leidinggeven</a:t>
            </a:r>
          </a:p>
          <a:p>
            <a:pPr>
              <a:buClr>
                <a:srgbClr val="FF0000"/>
              </a:buClr>
            </a:pPr>
            <a:endParaRPr lang="nl-NL" dirty="0">
              <a:solidFill>
                <a:srgbClr val="00778D"/>
              </a:solidFill>
            </a:endParaRPr>
          </a:p>
          <a:p>
            <a:pPr>
              <a:buClr>
                <a:srgbClr val="FF0000"/>
              </a:buClr>
            </a:pPr>
            <a:endParaRPr lang="nl-NL" dirty="0" smtClean="0">
              <a:solidFill>
                <a:srgbClr val="00778D"/>
              </a:solidFill>
            </a:endParaRPr>
          </a:p>
          <a:p>
            <a:pPr>
              <a:buClr>
                <a:srgbClr val="FF0000"/>
              </a:buClr>
            </a:pPr>
            <a:endParaRPr lang="nl-NL" dirty="0">
              <a:solidFill>
                <a:srgbClr val="00778D"/>
              </a:solidFill>
            </a:endParaRPr>
          </a:p>
          <a:p>
            <a:pPr>
              <a:buClr>
                <a:srgbClr val="FF0000"/>
              </a:buClr>
            </a:pPr>
            <a:endParaRPr lang="nl-NL" dirty="0">
              <a:solidFill>
                <a:srgbClr val="00778D"/>
              </a:solidFill>
            </a:endParaRPr>
          </a:p>
          <a:p>
            <a:pPr>
              <a:buClr>
                <a:srgbClr val="FF0000"/>
              </a:buClr>
            </a:pPr>
            <a:r>
              <a:rPr lang="nl-NL" dirty="0" smtClean="0">
                <a:solidFill>
                  <a:srgbClr val="00778D"/>
                </a:solidFill>
              </a:rPr>
              <a:t>Wanneer kun je deze stijl van leidinggeven toepassen?</a:t>
            </a:r>
          </a:p>
          <a:p>
            <a:pPr>
              <a:buClr>
                <a:srgbClr val="FF0000"/>
              </a:buClr>
            </a:pPr>
            <a:r>
              <a:rPr lang="nl-NL" dirty="0" smtClean="0">
                <a:solidFill>
                  <a:srgbClr val="00778D"/>
                </a:solidFill>
              </a:rPr>
              <a:t>Wat voor een type leider moet je zijn?</a:t>
            </a:r>
          </a:p>
          <a:p>
            <a:pPr>
              <a:buClr>
                <a:srgbClr val="FF0000"/>
              </a:buClr>
            </a:pPr>
            <a:r>
              <a:rPr lang="nl-NL" dirty="0" smtClean="0">
                <a:solidFill>
                  <a:srgbClr val="00778D"/>
                </a:solidFill>
              </a:rPr>
              <a:t>Wat verwacht je van je team?</a:t>
            </a:r>
            <a:endParaRPr lang="nl-NL" dirty="0">
              <a:solidFill>
                <a:srgbClr val="00778D"/>
              </a:solidFill>
            </a:endParaRP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7274" y="2431381"/>
            <a:ext cx="3769261" cy="2159091"/>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4473" y="2606530"/>
            <a:ext cx="4073236" cy="1994352"/>
          </a:xfrm>
          <a:prstGeom prst="rect">
            <a:avLst/>
          </a:prstGeom>
        </p:spPr>
      </p:pic>
    </p:spTree>
    <p:extLst>
      <p:ext uri="{BB962C8B-B14F-4D97-AF65-F5344CB8AC3E}">
        <p14:creationId xmlns:p14="http://schemas.microsoft.com/office/powerpoint/2010/main" val="341739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Een overzichtje</a:t>
            </a:r>
            <a:endParaRPr lang="nl-NL"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82522" y="1987550"/>
            <a:ext cx="7969955" cy="4483100"/>
          </a:xfrm>
        </p:spPr>
      </p:pic>
      <p:sp>
        <p:nvSpPr>
          <p:cNvPr id="5" name="Tekstvak 4"/>
          <p:cNvSpPr txBox="1"/>
          <p:nvPr/>
        </p:nvSpPr>
        <p:spPr>
          <a:xfrm>
            <a:off x="2682522" y="4294909"/>
            <a:ext cx="3939951" cy="2308324"/>
          </a:xfrm>
          <a:prstGeom prst="rect">
            <a:avLst/>
          </a:prstGeom>
          <a:solidFill>
            <a:schemeClr val="bg1"/>
          </a:solidFill>
        </p:spPr>
        <p:txBody>
          <a:bodyPr wrap="square" rtlCol="0">
            <a:spAutoFit/>
          </a:bodyPr>
          <a:lstStyle/>
          <a:p>
            <a:endParaRPr lang="nl-NL" dirty="0" smtClean="0"/>
          </a:p>
          <a:p>
            <a:endParaRPr lang="nl-NL" dirty="0"/>
          </a:p>
          <a:p>
            <a:endParaRPr lang="nl-NL" dirty="0" smtClean="0"/>
          </a:p>
          <a:p>
            <a:endParaRPr lang="nl-NL" dirty="0"/>
          </a:p>
          <a:p>
            <a:endParaRPr lang="nl-NL" dirty="0" smtClean="0"/>
          </a:p>
          <a:p>
            <a:endParaRPr lang="nl-NL" dirty="0"/>
          </a:p>
          <a:p>
            <a:endParaRPr lang="nl-NL" dirty="0" smtClean="0"/>
          </a:p>
          <a:p>
            <a:endParaRPr lang="nl-NL" dirty="0"/>
          </a:p>
        </p:txBody>
      </p:sp>
    </p:spTree>
    <p:extLst>
      <p:ext uri="{BB962C8B-B14F-4D97-AF65-F5344CB8AC3E}">
        <p14:creationId xmlns:p14="http://schemas.microsoft.com/office/powerpoint/2010/main" val="2400122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381000"/>
            <a:ext cx="9372600" cy="904875"/>
          </a:xfrm>
        </p:spPr>
        <p:txBody>
          <a:bodyPr/>
          <a:lstStyle/>
          <a:p>
            <a:pPr algn="ctr"/>
            <a:r>
              <a:rPr lang="nl-NL" dirty="0" smtClean="0"/>
              <a:t>Organisatie structuur</a:t>
            </a:r>
            <a:endParaRPr lang="nl-NL" dirty="0"/>
          </a:p>
        </p:txBody>
      </p:sp>
      <p:sp>
        <p:nvSpPr>
          <p:cNvPr id="3" name="Tijdelijke aanduiding voor inhoud 2"/>
          <p:cNvSpPr>
            <a:spLocks noGrp="1"/>
          </p:cNvSpPr>
          <p:nvPr>
            <p:ph idx="1"/>
          </p:nvPr>
        </p:nvSpPr>
        <p:spPr/>
        <p:txBody>
          <a:bodyPr/>
          <a:lstStyle/>
          <a:p>
            <a:pPr marL="0" indent="0">
              <a:buNone/>
            </a:pPr>
            <a:r>
              <a:rPr lang="nl-NL" dirty="0" smtClean="0">
                <a:solidFill>
                  <a:srgbClr val="00778D"/>
                </a:solidFill>
              </a:rPr>
              <a:t>Lijn Organogram </a:t>
            </a:r>
          </a:p>
          <a:p>
            <a:pPr marL="2148840" lvl="8" indent="0">
              <a:buNone/>
            </a:pPr>
            <a:r>
              <a:rPr lang="nl-NL" dirty="0" smtClean="0">
                <a:solidFill>
                  <a:srgbClr val="00778D"/>
                </a:solidFill>
              </a:rPr>
              <a:t>				</a:t>
            </a:r>
            <a:r>
              <a:rPr lang="nl-NL" sz="2400" dirty="0" smtClean="0">
                <a:solidFill>
                  <a:srgbClr val="00778D"/>
                </a:solidFill>
              </a:rPr>
              <a:t>Wordt vaak als volgt ervaren!</a:t>
            </a:r>
          </a:p>
          <a:p>
            <a:pPr marL="2148840" lvl="8" indent="0">
              <a:buNone/>
            </a:pPr>
            <a:r>
              <a:rPr lang="nl-NL" sz="2400" dirty="0">
                <a:solidFill>
                  <a:srgbClr val="00778D"/>
                </a:solidFill>
              </a:rPr>
              <a:t>	</a:t>
            </a:r>
            <a:r>
              <a:rPr lang="nl-NL" sz="2400" dirty="0" smtClean="0">
                <a:solidFill>
                  <a:srgbClr val="00778D"/>
                </a:solidFill>
              </a:rPr>
              <a:t>		</a:t>
            </a:r>
            <a:endParaRPr lang="nl-NL" sz="2400" dirty="0">
              <a:solidFill>
                <a:srgbClr val="00778D"/>
              </a:solidFill>
            </a:endParaRPr>
          </a:p>
        </p:txBody>
      </p:sp>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6482" y="2879868"/>
            <a:ext cx="5257800" cy="2846677"/>
          </a:xfrm>
          <a:prstGeom prst="rect">
            <a:avLst/>
          </a:prstGeom>
        </p:spPr>
      </p:pic>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4590" y="2879868"/>
            <a:ext cx="3025010" cy="3590652"/>
          </a:xfrm>
          <a:prstGeom prst="rect">
            <a:avLst/>
          </a:prstGeom>
        </p:spPr>
      </p:pic>
    </p:spTree>
    <p:extLst>
      <p:ext uri="{BB962C8B-B14F-4D97-AF65-F5344CB8AC3E}">
        <p14:creationId xmlns:p14="http://schemas.microsoft.com/office/powerpoint/2010/main" val="1349343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7453" y="679002"/>
            <a:ext cx="6001624" cy="5978471"/>
          </a:xfrm>
          <a:prstGeom prst="rect">
            <a:avLst/>
          </a:prstGeom>
        </p:spPr>
      </p:pic>
      <p:sp>
        <p:nvSpPr>
          <p:cNvPr id="3" name="Tijdelijke aanduiding voor inhoud 2"/>
          <p:cNvSpPr>
            <a:spLocks noGrp="1"/>
          </p:cNvSpPr>
          <p:nvPr>
            <p:ph idx="1"/>
          </p:nvPr>
        </p:nvSpPr>
        <p:spPr>
          <a:xfrm>
            <a:off x="1981200" y="452583"/>
            <a:ext cx="9372600" cy="6017938"/>
          </a:xfrm>
        </p:spPr>
        <p:txBody>
          <a:bodyPr/>
          <a:lstStyle/>
          <a:p>
            <a:pPr>
              <a:buClr>
                <a:srgbClr val="FF0000"/>
              </a:buClr>
            </a:pPr>
            <a:r>
              <a:rPr lang="nl-NL" sz="3500" dirty="0" smtClean="0">
                <a:solidFill>
                  <a:srgbClr val="00778D"/>
                </a:solidFill>
              </a:rPr>
              <a:t>Lijn-staf organogram</a:t>
            </a:r>
          </a:p>
          <a:p>
            <a:pPr>
              <a:buClr>
                <a:srgbClr val="FF0000"/>
              </a:buClr>
            </a:pPr>
            <a:endParaRPr lang="nl-NL" sz="3500" dirty="0">
              <a:solidFill>
                <a:srgbClr val="00778D"/>
              </a:solidFill>
            </a:endParaRPr>
          </a:p>
          <a:p>
            <a:pPr>
              <a:buClr>
                <a:srgbClr val="FF0000"/>
              </a:buClr>
            </a:pPr>
            <a:endParaRPr lang="nl-NL" dirty="0" smtClean="0">
              <a:solidFill>
                <a:srgbClr val="00778D"/>
              </a:solidFill>
            </a:endParaRPr>
          </a:p>
          <a:p>
            <a:pPr lvl="1">
              <a:buClr>
                <a:srgbClr val="FF0000"/>
              </a:buClr>
            </a:pPr>
            <a:r>
              <a:rPr lang="nl-NL" dirty="0" smtClean="0">
                <a:solidFill>
                  <a:srgbClr val="00778D"/>
                </a:solidFill>
              </a:rPr>
              <a:t>Directie kan niet overal iets van weten</a:t>
            </a:r>
          </a:p>
          <a:p>
            <a:pPr lvl="1">
              <a:buClr>
                <a:srgbClr val="FF0000"/>
              </a:buClr>
            </a:pPr>
            <a:endParaRPr lang="nl-NL" dirty="0" smtClean="0">
              <a:solidFill>
                <a:srgbClr val="00778D"/>
              </a:solidFill>
            </a:endParaRPr>
          </a:p>
          <a:p>
            <a:pPr lvl="1">
              <a:buClr>
                <a:srgbClr val="FF0000"/>
              </a:buClr>
            </a:pPr>
            <a:r>
              <a:rPr lang="nl-NL" dirty="0" smtClean="0">
                <a:solidFill>
                  <a:srgbClr val="00778D"/>
                </a:solidFill>
              </a:rPr>
              <a:t>Wat doen staffunctionarissen</a:t>
            </a:r>
          </a:p>
          <a:p>
            <a:pPr lvl="2">
              <a:buClr>
                <a:srgbClr val="FF0000"/>
              </a:buClr>
            </a:pPr>
            <a:r>
              <a:rPr lang="nl-NL" dirty="0" smtClean="0">
                <a:solidFill>
                  <a:srgbClr val="00778D"/>
                </a:solidFill>
              </a:rPr>
              <a:t>Adviseren directie</a:t>
            </a:r>
          </a:p>
          <a:p>
            <a:pPr lvl="2">
              <a:buClr>
                <a:srgbClr val="FF0000"/>
              </a:buClr>
            </a:pPr>
            <a:r>
              <a:rPr lang="nl-NL" dirty="0" smtClean="0">
                <a:solidFill>
                  <a:srgbClr val="00778D"/>
                </a:solidFill>
              </a:rPr>
              <a:t>Doen onderzoeken</a:t>
            </a:r>
          </a:p>
          <a:p>
            <a:pPr lvl="2">
              <a:buClr>
                <a:srgbClr val="FF0000"/>
              </a:buClr>
            </a:pPr>
            <a:r>
              <a:rPr lang="nl-NL" dirty="0" smtClean="0">
                <a:solidFill>
                  <a:srgbClr val="00778D"/>
                </a:solidFill>
              </a:rPr>
              <a:t>Nemen geen beslissingen</a:t>
            </a:r>
          </a:p>
          <a:p>
            <a:pPr lvl="1">
              <a:buClr>
                <a:srgbClr val="FF0000"/>
              </a:buClr>
            </a:pPr>
            <a:r>
              <a:rPr lang="nl-NL" dirty="0" smtClean="0">
                <a:solidFill>
                  <a:srgbClr val="00778D"/>
                </a:solidFill>
              </a:rPr>
              <a:t>Gevaar van een te sterke staf</a:t>
            </a:r>
          </a:p>
          <a:p>
            <a:pPr lvl="2">
              <a:buClr>
                <a:srgbClr val="FF0000"/>
              </a:buClr>
            </a:pPr>
            <a:r>
              <a:rPr lang="nl-NL" dirty="0" smtClean="0">
                <a:solidFill>
                  <a:srgbClr val="00778D"/>
                </a:solidFill>
              </a:rPr>
              <a:t>Gaan zich overal mee bemoeien</a:t>
            </a:r>
          </a:p>
          <a:p>
            <a:pPr lvl="2">
              <a:buClr>
                <a:srgbClr val="FF0000"/>
              </a:buClr>
            </a:pPr>
            <a:endParaRPr lang="nl-NL" dirty="0">
              <a:solidFill>
                <a:srgbClr val="00778D"/>
              </a:solidFill>
            </a:endParaRPr>
          </a:p>
        </p:txBody>
      </p:sp>
    </p:spTree>
    <p:extLst>
      <p:ext uri="{BB962C8B-B14F-4D97-AF65-F5344CB8AC3E}">
        <p14:creationId xmlns:p14="http://schemas.microsoft.com/office/powerpoint/2010/main" val="1505863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58779" y="381000"/>
            <a:ext cx="10295021" cy="870284"/>
          </a:xfrm>
        </p:spPr>
        <p:txBody>
          <a:bodyPr/>
          <a:lstStyle/>
          <a:p>
            <a:r>
              <a:rPr lang="nl-NL" dirty="0" smtClean="0"/>
              <a:t>Formele versus informele organisatie</a:t>
            </a:r>
            <a:endParaRPr lang="nl-NL" dirty="0"/>
          </a:p>
        </p:txBody>
      </p:sp>
      <p:sp>
        <p:nvSpPr>
          <p:cNvPr id="3" name="Tijdelijke aanduiding voor inhoud 2"/>
          <p:cNvSpPr>
            <a:spLocks noGrp="1"/>
          </p:cNvSpPr>
          <p:nvPr>
            <p:ph idx="1"/>
          </p:nvPr>
        </p:nvSpPr>
        <p:spPr>
          <a:xfrm>
            <a:off x="1981200" y="1379621"/>
            <a:ext cx="9372600" cy="5090899"/>
          </a:xfrm>
        </p:spPr>
        <p:txBody>
          <a:bodyPr>
            <a:normAutofit/>
          </a:bodyPr>
          <a:lstStyle/>
          <a:p>
            <a:r>
              <a:rPr lang="nl-NL" sz="4000" dirty="0" smtClean="0">
                <a:solidFill>
                  <a:srgbClr val="00778D"/>
                </a:solidFill>
              </a:rPr>
              <a:t>FORMELE ORGANISATIE</a:t>
            </a:r>
          </a:p>
          <a:p>
            <a:pPr lvl="1"/>
            <a:r>
              <a:rPr lang="nl-NL" sz="3600" dirty="0" smtClean="0">
                <a:solidFill>
                  <a:srgbClr val="00778D"/>
                </a:solidFill>
              </a:rPr>
              <a:t>Taak en bevoegdheid gestuurd</a:t>
            </a:r>
          </a:p>
          <a:p>
            <a:pPr lvl="1"/>
            <a:r>
              <a:rPr lang="nl-NL" sz="3600" dirty="0" smtClean="0">
                <a:solidFill>
                  <a:srgbClr val="00778D"/>
                </a:solidFill>
              </a:rPr>
              <a:t>Volgens procedures</a:t>
            </a:r>
          </a:p>
          <a:p>
            <a:pPr lvl="1"/>
            <a:r>
              <a:rPr lang="nl-NL" sz="3600" dirty="0" smtClean="0">
                <a:solidFill>
                  <a:srgbClr val="00778D"/>
                </a:solidFill>
              </a:rPr>
              <a:t>Functies worden gescheiden</a:t>
            </a:r>
          </a:p>
          <a:p>
            <a:pPr lvl="4"/>
            <a:r>
              <a:rPr lang="nl-NL" sz="3200" dirty="0" smtClean="0">
                <a:solidFill>
                  <a:srgbClr val="00778D"/>
                </a:solidFill>
              </a:rPr>
              <a:t>Gevaar is dat men zich alleen met de functie bezig houdt</a:t>
            </a:r>
          </a:p>
          <a:p>
            <a:pPr lvl="4"/>
            <a:r>
              <a:rPr lang="nl-NL" sz="3200" dirty="0" smtClean="0">
                <a:solidFill>
                  <a:srgbClr val="00778D"/>
                </a:solidFill>
              </a:rPr>
              <a:t>Voordeel is dat de structuur helder is voor iedereen</a:t>
            </a:r>
            <a:endParaRPr lang="nl-NL" sz="3200" dirty="0">
              <a:solidFill>
                <a:srgbClr val="00778D"/>
              </a:solidFill>
            </a:endParaRPr>
          </a:p>
        </p:txBody>
      </p:sp>
    </p:spTree>
    <p:extLst>
      <p:ext uri="{BB962C8B-B14F-4D97-AF65-F5344CB8AC3E}">
        <p14:creationId xmlns:p14="http://schemas.microsoft.com/office/powerpoint/2010/main" val="3598487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381000"/>
            <a:ext cx="9372600" cy="893618"/>
          </a:xfrm>
        </p:spPr>
        <p:txBody>
          <a:bodyPr/>
          <a:lstStyle/>
          <a:p>
            <a:r>
              <a:rPr lang="nl-NL" dirty="0" smtClean="0">
                <a:latin typeface="+mn-lt"/>
              </a:rPr>
              <a:t>Informele organisatie</a:t>
            </a:r>
            <a:endParaRPr lang="nl-NL" dirty="0">
              <a:latin typeface="+mn-lt"/>
            </a:endParaRPr>
          </a:p>
        </p:txBody>
      </p:sp>
      <p:sp>
        <p:nvSpPr>
          <p:cNvPr id="3" name="Tijdelijke aanduiding voor inhoud 2"/>
          <p:cNvSpPr>
            <a:spLocks noGrp="1"/>
          </p:cNvSpPr>
          <p:nvPr>
            <p:ph idx="1"/>
          </p:nvPr>
        </p:nvSpPr>
        <p:spPr>
          <a:xfrm>
            <a:off x="1981200" y="1551709"/>
            <a:ext cx="9372600" cy="4918811"/>
          </a:xfrm>
        </p:spPr>
        <p:txBody>
          <a:bodyPr>
            <a:normAutofit/>
          </a:bodyPr>
          <a:lstStyle/>
          <a:p>
            <a:pPr>
              <a:buClr>
                <a:srgbClr val="FF0000"/>
              </a:buClr>
            </a:pPr>
            <a:r>
              <a:rPr lang="nl-NL" sz="4400" dirty="0" smtClean="0">
                <a:solidFill>
                  <a:srgbClr val="00778D"/>
                </a:solidFill>
              </a:rPr>
              <a:t>VOORDEEL</a:t>
            </a:r>
            <a:r>
              <a:rPr lang="nl-NL" dirty="0" smtClean="0">
                <a:solidFill>
                  <a:srgbClr val="00778D"/>
                </a:solidFill>
              </a:rPr>
              <a:t>:</a:t>
            </a:r>
          </a:p>
          <a:p>
            <a:pPr lvl="1">
              <a:buClr>
                <a:srgbClr val="FF0000"/>
              </a:buClr>
            </a:pPr>
            <a:r>
              <a:rPr lang="nl-NL" sz="3000" dirty="0" smtClean="0">
                <a:solidFill>
                  <a:srgbClr val="00778D"/>
                </a:solidFill>
              </a:rPr>
              <a:t>Goede onderlinge verstandhouding</a:t>
            </a:r>
          </a:p>
          <a:p>
            <a:pPr lvl="1">
              <a:buClr>
                <a:srgbClr val="FF0000"/>
              </a:buClr>
            </a:pPr>
            <a:r>
              <a:rPr lang="nl-NL" sz="3000" dirty="0" smtClean="0">
                <a:solidFill>
                  <a:srgbClr val="00778D"/>
                </a:solidFill>
              </a:rPr>
              <a:t>Plezier</a:t>
            </a:r>
          </a:p>
          <a:p>
            <a:pPr>
              <a:buClr>
                <a:srgbClr val="FF0000"/>
              </a:buClr>
            </a:pPr>
            <a:r>
              <a:rPr lang="nl-NL" sz="4400" dirty="0" smtClean="0">
                <a:solidFill>
                  <a:srgbClr val="00778D"/>
                </a:solidFill>
              </a:rPr>
              <a:t>NADEEL:</a:t>
            </a:r>
          </a:p>
          <a:p>
            <a:pPr lvl="1">
              <a:buClr>
                <a:srgbClr val="FF0000"/>
              </a:buClr>
            </a:pPr>
            <a:r>
              <a:rPr lang="nl-NL" sz="3000" dirty="0" smtClean="0">
                <a:solidFill>
                  <a:srgbClr val="00778D"/>
                </a:solidFill>
              </a:rPr>
              <a:t>Er kan een schaduw organisatie ontstaan met eigen onderlinge verhoudingen</a:t>
            </a:r>
          </a:p>
          <a:p>
            <a:pPr lvl="1">
              <a:buClr>
                <a:srgbClr val="FF0000"/>
              </a:buClr>
            </a:pPr>
            <a:r>
              <a:rPr lang="nl-NL" sz="3000" dirty="0" smtClean="0">
                <a:solidFill>
                  <a:srgbClr val="00778D"/>
                </a:solidFill>
              </a:rPr>
              <a:t>Er ontstaat een roddelcircuit en een negatieve houding</a:t>
            </a:r>
          </a:p>
          <a:p>
            <a:pPr lvl="1">
              <a:buClr>
                <a:srgbClr val="FF0000"/>
              </a:buClr>
            </a:pPr>
            <a:endParaRPr lang="nl-NL" sz="3000" dirty="0">
              <a:solidFill>
                <a:srgbClr val="00778D"/>
              </a:solidFill>
            </a:endParaRPr>
          </a:p>
        </p:txBody>
      </p:sp>
    </p:spTree>
    <p:extLst>
      <p:ext uri="{BB962C8B-B14F-4D97-AF65-F5344CB8AC3E}">
        <p14:creationId xmlns:p14="http://schemas.microsoft.com/office/powerpoint/2010/main" val="3307171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381000"/>
            <a:ext cx="9372600" cy="838200"/>
          </a:xfrm>
        </p:spPr>
        <p:txBody>
          <a:bodyPr/>
          <a:lstStyle/>
          <a:p>
            <a:pPr algn="ctr"/>
            <a:r>
              <a:rPr lang="nl-NL" dirty="0" smtClean="0"/>
              <a:t> Managen??</a:t>
            </a:r>
            <a:endParaRPr lang="nl-NL" dirty="0"/>
          </a:p>
        </p:txBody>
      </p:sp>
      <p:pic>
        <p:nvPicPr>
          <p:cNvPr id="4" name="Picture 5" descr="cart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82826" y="1219200"/>
            <a:ext cx="7169348" cy="5285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6558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381000"/>
            <a:ext cx="9372600" cy="822158"/>
          </a:xfrm>
        </p:spPr>
        <p:txBody>
          <a:bodyPr/>
          <a:lstStyle/>
          <a:p>
            <a:pPr algn="ctr"/>
            <a:r>
              <a:rPr lang="nl-NL" dirty="0" smtClean="0"/>
              <a:t>Stijlen van management</a:t>
            </a:r>
            <a:endParaRPr lang="nl-NL" dirty="0"/>
          </a:p>
        </p:txBody>
      </p:sp>
      <p:sp>
        <p:nvSpPr>
          <p:cNvPr id="3" name="Tijdelijke aanduiding voor inhoud 2"/>
          <p:cNvSpPr>
            <a:spLocks noGrp="1"/>
          </p:cNvSpPr>
          <p:nvPr>
            <p:ph idx="1"/>
          </p:nvPr>
        </p:nvSpPr>
        <p:spPr>
          <a:xfrm>
            <a:off x="946484" y="1203159"/>
            <a:ext cx="10407316" cy="5390146"/>
          </a:xfrm>
        </p:spPr>
        <p:txBody>
          <a:bodyPr>
            <a:normAutofit fontScale="85000" lnSpcReduction="20000"/>
          </a:bodyPr>
          <a:lstStyle/>
          <a:p>
            <a:pPr>
              <a:buClr>
                <a:srgbClr val="FF0000"/>
              </a:buClr>
            </a:pPr>
            <a:r>
              <a:rPr lang="nl-NL" sz="4400" dirty="0" smtClean="0">
                <a:solidFill>
                  <a:srgbClr val="00778D"/>
                </a:solidFill>
              </a:rPr>
              <a:t>Managen </a:t>
            </a:r>
            <a:r>
              <a:rPr lang="nl-NL" sz="4400" dirty="0" err="1" smtClean="0">
                <a:solidFill>
                  <a:srgbClr val="00778D"/>
                </a:solidFill>
              </a:rPr>
              <a:t>by</a:t>
            </a:r>
            <a:r>
              <a:rPr lang="nl-NL" sz="4400" dirty="0" smtClean="0">
                <a:solidFill>
                  <a:srgbClr val="00778D"/>
                </a:solidFill>
              </a:rPr>
              <a:t> </a:t>
            </a:r>
            <a:r>
              <a:rPr lang="nl-NL" sz="4400" dirty="0" err="1" smtClean="0">
                <a:solidFill>
                  <a:srgbClr val="00778D"/>
                </a:solidFill>
              </a:rPr>
              <a:t>direction</a:t>
            </a:r>
            <a:r>
              <a:rPr lang="nl-NL" sz="4400" dirty="0" smtClean="0">
                <a:solidFill>
                  <a:srgbClr val="00778D"/>
                </a:solidFill>
              </a:rPr>
              <a:t> </a:t>
            </a:r>
            <a:r>
              <a:rPr lang="nl-NL" sz="4400" dirty="0" err="1" smtClean="0">
                <a:solidFill>
                  <a:srgbClr val="00778D"/>
                </a:solidFill>
              </a:rPr>
              <a:t>and</a:t>
            </a:r>
            <a:r>
              <a:rPr lang="nl-NL" sz="4400" dirty="0" smtClean="0">
                <a:solidFill>
                  <a:srgbClr val="00778D"/>
                </a:solidFill>
              </a:rPr>
              <a:t> control</a:t>
            </a:r>
          </a:p>
          <a:p>
            <a:pPr lvl="7">
              <a:buClr>
                <a:srgbClr val="FF0000"/>
              </a:buClr>
            </a:pPr>
            <a:r>
              <a:rPr lang="nl-NL" sz="3600" dirty="0" smtClean="0">
                <a:solidFill>
                  <a:srgbClr val="00778D"/>
                </a:solidFill>
              </a:rPr>
              <a:t>Is meer autocratisch leidinggeven</a:t>
            </a:r>
          </a:p>
          <a:p>
            <a:pPr>
              <a:buClr>
                <a:srgbClr val="FF0000"/>
              </a:buClr>
            </a:pPr>
            <a:r>
              <a:rPr lang="nl-NL" sz="4400" dirty="0" smtClean="0">
                <a:solidFill>
                  <a:srgbClr val="00778D"/>
                </a:solidFill>
              </a:rPr>
              <a:t>Managen </a:t>
            </a:r>
            <a:r>
              <a:rPr lang="nl-NL" sz="4400" dirty="0" err="1" smtClean="0">
                <a:solidFill>
                  <a:srgbClr val="00778D"/>
                </a:solidFill>
              </a:rPr>
              <a:t>by</a:t>
            </a:r>
            <a:r>
              <a:rPr lang="nl-NL" sz="4400" dirty="0" smtClean="0">
                <a:solidFill>
                  <a:srgbClr val="00778D"/>
                </a:solidFill>
              </a:rPr>
              <a:t> </a:t>
            </a:r>
            <a:r>
              <a:rPr lang="nl-NL" sz="4400" dirty="0" err="1" smtClean="0">
                <a:solidFill>
                  <a:srgbClr val="00778D"/>
                </a:solidFill>
              </a:rPr>
              <a:t>objectives</a:t>
            </a:r>
            <a:endParaRPr lang="nl-NL" sz="4400" dirty="0" smtClean="0">
              <a:solidFill>
                <a:srgbClr val="00778D"/>
              </a:solidFill>
            </a:endParaRPr>
          </a:p>
          <a:p>
            <a:pPr lvl="7">
              <a:buClr>
                <a:srgbClr val="FF0000"/>
              </a:buClr>
            </a:pPr>
            <a:r>
              <a:rPr lang="nl-NL" sz="3600" dirty="0" smtClean="0">
                <a:solidFill>
                  <a:srgbClr val="00778D"/>
                </a:solidFill>
              </a:rPr>
              <a:t>Hier staat een doelstelling centraal</a:t>
            </a:r>
          </a:p>
          <a:p>
            <a:pPr>
              <a:buClr>
                <a:srgbClr val="FF0000"/>
              </a:buClr>
            </a:pPr>
            <a:r>
              <a:rPr lang="nl-NL" sz="4400" dirty="0" smtClean="0">
                <a:solidFill>
                  <a:srgbClr val="00778D"/>
                </a:solidFill>
              </a:rPr>
              <a:t>Managen </a:t>
            </a:r>
            <a:r>
              <a:rPr lang="nl-NL" sz="4400" dirty="0" err="1" smtClean="0">
                <a:solidFill>
                  <a:srgbClr val="00778D"/>
                </a:solidFill>
              </a:rPr>
              <a:t>by</a:t>
            </a:r>
            <a:r>
              <a:rPr lang="nl-NL" sz="4400" dirty="0" smtClean="0">
                <a:solidFill>
                  <a:srgbClr val="00778D"/>
                </a:solidFill>
              </a:rPr>
              <a:t> </a:t>
            </a:r>
            <a:r>
              <a:rPr lang="nl-NL" sz="4400" dirty="0" err="1" smtClean="0">
                <a:solidFill>
                  <a:srgbClr val="00778D"/>
                </a:solidFill>
              </a:rPr>
              <a:t>exception</a:t>
            </a:r>
            <a:endParaRPr lang="nl-NL" sz="4400" dirty="0" smtClean="0">
              <a:solidFill>
                <a:srgbClr val="00778D"/>
              </a:solidFill>
            </a:endParaRPr>
          </a:p>
          <a:p>
            <a:pPr lvl="7">
              <a:buClr>
                <a:srgbClr val="FF0000"/>
              </a:buClr>
            </a:pPr>
            <a:r>
              <a:rPr lang="nl-NL" sz="3600" dirty="0" smtClean="0">
                <a:solidFill>
                  <a:srgbClr val="00778D"/>
                </a:solidFill>
              </a:rPr>
              <a:t>Sturen op uitzonderingen en afwijkingen</a:t>
            </a:r>
          </a:p>
          <a:p>
            <a:pPr>
              <a:buClr>
                <a:srgbClr val="FF0000"/>
              </a:buClr>
            </a:pPr>
            <a:r>
              <a:rPr lang="nl-NL" sz="4400" dirty="0" smtClean="0">
                <a:solidFill>
                  <a:srgbClr val="00778D"/>
                </a:solidFill>
              </a:rPr>
              <a:t> Managen </a:t>
            </a:r>
            <a:r>
              <a:rPr lang="nl-NL" sz="4400" dirty="0" err="1" smtClean="0">
                <a:solidFill>
                  <a:srgbClr val="00778D"/>
                </a:solidFill>
              </a:rPr>
              <a:t>by</a:t>
            </a:r>
            <a:r>
              <a:rPr lang="nl-NL" sz="4400" dirty="0" smtClean="0">
                <a:solidFill>
                  <a:srgbClr val="00778D"/>
                </a:solidFill>
              </a:rPr>
              <a:t> </a:t>
            </a:r>
            <a:r>
              <a:rPr lang="nl-NL" sz="4400" dirty="0" err="1" smtClean="0">
                <a:solidFill>
                  <a:srgbClr val="00778D"/>
                </a:solidFill>
              </a:rPr>
              <a:t>delegation</a:t>
            </a:r>
            <a:endParaRPr lang="nl-NL" sz="4400" dirty="0" smtClean="0">
              <a:solidFill>
                <a:srgbClr val="00778D"/>
              </a:solidFill>
            </a:endParaRPr>
          </a:p>
          <a:p>
            <a:pPr lvl="7">
              <a:buClr>
                <a:srgbClr val="FF0000"/>
              </a:buClr>
            </a:pPr>
            <a:r>
              <a:rPr lang="nl-NL" sz="3600" dirty="0">
                <a:solidFill>
                  <a:srgbClr val="00778D"/>
                </a:solidFill>
              </a:rPr>
              <a:t> </a:t>
            </a:r>
            <a:r>
              <a:rPr lang="nl-NL" sz="3600" dirty="0" smtClean="0">
                <a:solidFill>
                  <a:srgbClr val="00778D"/>
                </a:solidFill>
              </a:rPr>
              <a:t>taken en bevoegdheden worden gedelegeerd</a:t>
            </a:r>
          </a:p>
          <a:p>
            <a:pPr>
              <a:buClr>
                <a:srgbClr val="FF0000"/>
              </a:buClr>
            </a:pPr>
            <a:r>
              <a:rPr lang="nl-NL" sz="4400" dirty="0" smtClean="0">
                <a:solidFill>
                  <a:srgbClr val="00778D"/>
                </a:solidFill>
              </a:rPr>
              <a:t>Managen </a:t>
            </a:r>
            <a:r>
              <a:rPr lang="nl-NL" sz="4400" dirty="0" err="1" smtClean="0">
                <a:solidFill>
                  <a:srgbClr val="00778D"/>
                </a:solidFill>
              </a:rPr>
              <a:t>by</a:t>
            </a:r>
            <a:r>
              <a:rPr lang="nl-NL" sz="4400" dirty="0" smtClean="0">
                <a:solidFill>
                  <a:srgbClr val="00778D"/>
                </a:solidFill>
              </a:rPr>
              <a:t> </a:t>
            </a:r>
            <a:r>
              <a:rPr lang="nl-NL" sz="4400" dirty="0" err="1" smtClean="0">
                <a:solidFill>
                  <a:srgbClr val="00778D"/>
                </a:solidFill>
              </a:rPr>
              <a:t>walking</a:t>
            </a:r>
            <a:r>
              <a:rPr lang="nl-NL" sz="4400" dirty="0" smtClean="0">
                <a:solidFill>
                  <a:srgbClr val="00778D"/>
                </a:solidFill>
              </a:rPr>
              <a:t> </a:t>
            </a:r>
            <a:r>
              <a:rPr lang="nl-NL" sz="4400" dirty="0" err="1" smtClean="0">
                <a:solidFill>
                  <a:srgbClr val="00778D"/>
                </a:solidFill>
              </a:rPr>
              <a:t>around</a:t>
            </a:r>
            <a:endParaRPr lang="nl-NL" sz="4400" dirty="0" smtClean="0">
              <a:solidFill>
                <a:srgbClr val="00778D"/>
              </a:solidFill>
            </a:endParaRPr>
          </a:p>
          <a:p>
            <a:pPr lvl="7">
              <a:buClr>
                <a:srgbClr val="FF0000"/>
              </a:buClr>
            </a:pPr>
            <a:r>
              <a:rPr lang="nl-NL" sz="3600" dirty="0" smtClean="0">
                <a:solidFill>
                  <a:srgbClr val="00778D"/>
                </a:solidFill>
              </a:rPr>
              <a:t>Leidinggevende is aanspreekbaar en heeft voorbeeldfunctie</a:t>
            </a:r>
            <a:endParaRPr lang="nl-NL" sz="3600" dirty="0">
              <a:solidFill>
                <a:srgbClr val="00778D"/>
              </a:solidFill>
            </a:endParaRPr>
          </a:p>
        </p:txBody>
      </p:sp>
    </p:spTree>
    <p:extLst>
      <p:ext uri="{BB962C8B-B14F-4D97-AF65-F5344CB8AC3E}">
        <p14:creationId xmlns:p14="http://schemas.microsoft.com/office/powerpoint/2010/main" val="3774323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381000"/>
            <a:ext cx="9372600" cy="709863"/>
          </a:xfrm>
        </p:spPr>
        <p:txBody>
          <a:bodyPr/>
          <a:lstStyle/>
          <a:p>
            <a:pPr algn="ctr"/>
            <a:r>
              <a:rPr lang="nl-NL" dirty="0" smtClean="0"/>
              <a:t>Wanneer delegeren?</a:t>
            </a:r>
            <a:endParaRPr lang="nl-NL" dirty="0"/>
          </a:p>
        </p:txBody>
      </p:sp>
      <p:sp>
        <p:nvSpPr>
          <p:cNvPr id="3" name="Tijdelijke aanduiding voor inhoud 2"/>
          <p:cNvSpPr>
            <a:spLocks noGrp="1"/>
          </p:cNvSpPr>
          <p:nvPr>
            <p:ph idx="1"/>
          </p:nvPr>
        </p:nvSpPr>
        <p:spPr>
          <a:xfrm>
            <a:off x="1981200" y="1090863"/>
            <a:ext cx="9372600" cy="5379657"/>
          </a:xfrm>
        </p:spPr>
        <p:txBody>
          <a:bodyPr>
            <a:normAutofit fontScale="92500" lnSpcReduction="10000"/>
          </a:bodyPr>
          <a:lstStyle/>
          <a:p>
            <a:pPr>
              <a:buClr>
                <a:srgbClr val="FF0000"/>
              </a:buClr>
            </a:pPr>
            <a:r>
              <a:rPr lang="nl-NL" sz="3400" dirty="0" smtClean="0">
                <a:solidFill>
                  <a:srgbClr val="00778D"/>
                </a:solidFill>
              </a:rPr>
              <a:t>De motieven om te delegeren kunnen de volgende zijn:</a:t>
            </a:r>
          </a:p>
          <a:p>
            <a:pPr lvl="1">
              <a:buClr>
                <a:srgbClr val="FF0000"/>
              </a:buClr>
            </a:pPr>
            <a:r>
              <a:rPr lang="nl-NL" sz="3000" dirty="0" smtClean="0">
                <a:solidFill>
                  <a:srgbClr val="00778D"/>
                </a:solidFill>
              </a:rPr>
              <a:t>Het tijdsmotief</a:t>
            </a:r>
          </a:p>
          <a:p>
            <a:pPr lvl="4">
              <a:buClr>
                <a:srgbClr val="FF0000"/>
              </a:buClr>
            </a:pPr>
            <a:r>
              <a:rPr lang="nl-NL" sz="2600" dirty="0" smtClean="0">
                <a:solidFill>
                  <a:srgbClr val="00778D"/>
                </a:solidFill>
              </a:rPr>
              <a:t>De leidinggevende heeft er gewoon geen tijd voor</a:t>
            </a:r>
          </a:p>
          <a:p>
            <a:pPr lvl="1">
              <a:buClr>
                <a:srgbClr val="FF0000"/>
              </a:buClr>
            </a:pPr>
            <a:r>
              <a:rPr lang="nl-NL" sz="3000" dirty="0" smtClean="0">
                <a:solidFill>
                  <a:srgbClr val="00778D"/>
                </a:solidFill>
              </a:rPr>
              <a:t>Het opleidingsmotief</a:t>
            </a:r>
          </a:p>
          <a:p>
            <a:pPr lvl="4">
              <a:buClr>
                <a:srgbClr val="FF0000"/>
              </a:buClr>
            </a:pPr>
            <a:r>
              <a:rPr lang="nl-NL" sz="2600" dirty="0" smtClean="0">
                <a:solidFill>
                  <a:srgbClr val="00778D"/>
                </a:solidFill>
              </a:rPr>
              <a:t>Men laat taken uitvoeren om iets te leren of om interesse te wekken</a:t>
            </a:r>
          </a:p>
          <a:p>
            <a:pPr lvl="1">
              <a:buClr>
                <a:srgbClr val="FF0000"/>
              </a:buClr>
            </a:pPr>
            <a:r>
              <a:rPr lang="nl-NL" sz="3000" dirty="0" smtClean="0">
                <a:solidFill>
                  <a:srgbClr val="00778D"/>
                </a:solidFill>
              </a:rPr>
              <a:t>Het kostenmotief</a:t>
            </a:r>
          </a:p>
          <a:p>
            <a:pPr lvl="4">
              <a:buClr>
                <a:srgbClr val="FF0000"/>
              </a:buClr>
            </a:pPr>
            <a:r>
              <a:rPr lang="nl-NL" sz="2600" dirty="0" smtClean="0">
                <a:solidFill>
                  <a:srgbClr val="00778D"/>
                </a:solidFill>
              </a:rPr>
              <a:t>Door mensen met juiste kwalificaties in te zetten kan men besparen</a:t>
            </a:r>
          </a:p>
          <a:p>
            <a:pPr lvl="1">
              <a:buClr>
                <a:srgbClr val="FF0000"/>
              </a:buClr>
            </a:pPr>
            <a:r>
              <a:rPr lang="nl-NL" sz="3000" dirty="0" smtClean="0">
                <a:solidFill>
                  <a:srgbClr val="00778D"/>
                </a:solidFill>
              </a:rPr>
              <a:t>Het afwezigheidmotief</a:t>
            </a:r>
          </a:p>
          <a:p>
            <a:pPr lvl="4">
              <a:buClr>
                <a:srgbClr val="FF0000"/>
              </a:buClr>
            </a:pPr>
            <a:r>
              <a:rPr lang="nl-NL" sz="2600" dirty="0" smtClean="0">
                <a:solidFill>
                  <a:srgbClr val="00778D"/>
                </a:solidFill>
              </a:rPr>
              <a:t>Men is simpel afwezig of heeft vakantie</a:t>
            </a:r>
          </a:p>
          <a:p>
            <a:pPr lvl="1">
              <a:buClr>
                <a:srgbClr val="FF0000"/>
              </a:buClr>
            </a:pPr>
            <a:r>
              <a:rPr lang="nl-NL" sz="3000" dirty="0" smtClean="0">
                <a:solidFill>
                  <a:srgbClr val="00778D"/>
                </a:solidFill>
              </a:rPr>
              <a:t>Het participatiemotief</a:t>
            </a:r>
          </a:p>
          <a:p>
            <a:pPr lvl="4">
              <a:buClr>
                <a:srgbClr val="FF0000"/>
              </a:buClr>
            </a:pPr>
            <a:r>
              <a:rPr lang="nl-NL" sz="2600" dirty="0" smtClean="0">
                <a:solidFill>
                  <a:srgbClr val="00778D"/>
                </a:solidFill>
              </a:rPr>
              <a:t>Men wil de betrokkenheid verbeteren/versterken</a:t>
            </a:r>
            <a:endParaRPr lang="nl-NL" sz="2600" dirty="0">
              <a:solidFill>
                <a:srgbClr val="00778D"/>
              </a:solidFill>
            </a:endParaRPr>
          </a:p>
        </p:txBody>
      </p:sp>
    </p:spTree>
    <p:extLst>
      <p:ext uri="{BB962C8B-B14F-4D97-AF65-F5344CB8AC3E}">
        <p14:creationId xmlns:p14="http://schemas.microsoft.com/office/powerpoint/2010/main" val="3677123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381000"/>
            <a:ext cx="9372600" cy="822158"/>
          </a:xfrm>
        </p:spPr>
        <p:txBody>
          <a:bodyPr/>
          <a:lstStyle/>
          <a:p>
            <a:pPr algn="ctr"/>
            <a:r>
              <a:rPr lang="nl-NL" dirty="0" smtClean="0"/>
              <a:t>Welke organisatiecultuur is er?</a:t>
            </a:r>
            <a:endParaRPr lang="nl-NL" dirty="0"/>
          </a:p>
        </p:txBody>
      </p:sp>
      <p:sp>
        <p:nvSpPr>
          <p:cNvPr id="3" name="Tijdelijke aanduiding voor inhoud 2"/>
          <p:cNvSpPr>
            <a:spLocks noGrp="1"/>
          </p:cNvSpPr>
          <p:nvPr>
            <p:ph idx="1"/>
          </p:nvPr>
        </p:nvSpPr>
        <p:spPr>
          <a:xfrm>
            <a:off x="1636295" y="1987419"/>
            <a:ext cx="9717505" cy="4483101"/>
          </a:xfrm>
        </p:spPr>
        <p:txBody>
          <a:bodyPr>
            <a:normAutofit fontScale="92500" lnSpcReduction="20000"/>
          </a:bodyPr>
          <a:lstStyle/>
          <a:p>
            <a:pPr>
              <a:buClr>
                <a:srgbClr val="FF0000"/>
              </a:buClr>
            </a:pPr>
            <a:r>
              <a:rPr lang="nl-NL" sz="4400" dirty="0" smtClean="0">
                <a:solidFill>
                  <a:srgbClr val="00778D"/>
                </a:solidFill>
              </a:rPr>
              <a:t>Harrison kent vier cultuurmodellen</a:t>
            </a:r>
          </a:p>
          <a:p>
            <a:pPr lvl="2">
              <a:buClr>
                <a:srgbClr val="FF0000"/>
              </a:buClr>
            </a:pPr>
            <a:r>
              <a:rPr lang="nl-NL" sz="3800" dirty="0" smtClean="0">
                <a:solidFill>
                  <a:srgbClr val="00778D"/>
                </a:solidFill>
              </a:rPr>
              <a:t>Machtscultuur</a:t>
            </a:r>
          </a:p>
          <a:p>
            <a:pPr lvl="5">
              <a:buClr>
                <a:srgbClr val="FF0000"/>
              </a:buClr>
            </a:pPr>
            <a:r>
              <a:rPr lang="nl-NL" sz="3600" dirty="0" smtClean="0">
                <a:solidFill>
                  <a:srgbClr val="00778D"/>
                </a:solidFill>
              </a:rPr>
              <a:t>Baas gericht</a:t>
            </a:r>
          </a:p>
          <a:p>
            <a:pPr lvl="2">
              <a:buClr>
                <a:srgbClr val="FF0000"/>
              </a:buClr>
            </a:pPr>
            <a:r>
              <a:rPr lang="nl-NL" sz="3800" dirty="0" smtClean="0">
                <a:solidFill>
                  <a:srgbClr val="00778D"/>
                </a:solidFill>
              </a:rPr>
              <a:t>Rolcultuur</a:t>
            </a:r>
          </a:p>
          <a:p>
            <a:pPr lvl="5">
              <a:buClr>
                <a:srgbClr val="FF0000"/>
              </a:buClr>
            </a:pPr>
            <a:r>
              <a:rPr lang="nl-NL" sz="3600" dirty="0" smtClean="0">
                <a:solidFill>
                  <a:srgbClr val="00778D"/>
                </a:solidFill>
              </a:rPr>
              <a:t>Functie gericht</a:t>
            </a:r>
          </a:p>
          <a:p>
            <a:pPr lvl="2">
              <a:buClr>
                <a:srgbClr val="FF0000"/>
              </a:buClr>
            </a:pPr>
            <a:r>
              <a:rPr lang="nl-NL" sz="3800" dirty="0" smtClean="0">
                <a:solidFill>
                  <a:srgbClr val="00778D"/>
                </a:solidFill>
              </a:rPr>
              <a:t>Taakcultuur</a:t>
            </a:r>
          </a:p>
          <a:p>
            <a:pPr lvl="5">
              <a:buClr>
                <a:srgbClr val="FF0000"/>
              </a:buClr>
            </a:pPr>
            <a:r>
              <a:rPr lang="nl-NL" sz="3600" dirty="0" smtClean="0">
                <a:solidFill>
                  <a:srgbClr val="00778D"/>
                </a:solidFill>
              </a:rPr>
              <a:t>Resultaat gericht</a:t>
            </a:r>
          </a:p>
          <a:p>
            <a:pPr lvl="2">
              <a:buClr>
                <a:srgbClr val="FF0000"/>
              </a:buClr>
            </a:pPr>
            <a:r>
              <a:rPr lang="nl-NL" sz="3800" dirty="0" smtClean="0">
                <a:solidFill>
                  <a:srgbClr val="00778D"/>
                </a:solidFill>
              </a:rPr>
              <a:t>Persoonscultuur</a:t>
            </a:r>
          </a:p>
          <a:p>
            <a:pPr lvl="5">
              <a:buClr>
                <a:srgbClr val="FF0000"/>
              </a:buClr>
            </a:pPr>
            <a:r>
              <a:rPr lang="nl-NL" sz="3600" dirty="0" smtClean="0">
                <a:solidFill>
                  <a:srgbClr val="00778D"/>
                </a:solidFill>
              </a:rPr>
              <a:t>Mens gericht</a:t>
            </a:r>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0145" y="2619663"/>
            <a:ext cx="4572000" cy="3429000"/>
          </a:xfrm>
          <a:prstGeom prst="rect">
            <a:avLst/>
          </a:prstGeom>
        </p:spPr>
      </p:pic>
    </p:spTree>
    <p:extLst>
      <p:ext uri="{BB962C8B-B14F-4D97-AF65-F5344CB8AC3E}">
        <p14:creationId xmlns:p14="http://schemas.microsoft.com/office/powerpoint/2010/main" val="1650578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57350" y="381000"/>
            <a:ext cx="9696450" cy="981075"/>
          </a:xfrm>
        </p:spPr>
        <p:txBody>
          <a:bodyPr>
            <a:normAutofit fontScale="90000"/>
          </a:bodyPr>
          <a:lstStyle/>
          <a:p>
            <a:pPr algn="ctr"/>
            <a:r>
              <a:rPr lang="nl-NL" dirty="0" smtClean="0"/>
              <a:t>Wat hebben we de vorige lessen gedaan</a:t>
            </a:r>
            <a:endParaRPr lang="nl-NL" dirty="0"/>
          </a:p>
        </p:txBody>
      </p:sp>
      <p:sp>
        <p:nvSpPr>
          <p:cNvPr id="3" name="Tijdelijke aanduiding voor inhoud 2"/>
          <p:cNvSpPr>
            <a:spLocks noGrp="1"/>
          </p:cNvSpPr>
          <p:nvPr>
            <p:ph idx="1"/>
          </p:nvPr>
        </p:nvSpPr>
        <p:spPr>
          <a:xfrm>
            <a:off x="1819275" y="1657350"/>
            <a:ext cx="9372600" cy="4187826"/>
          </a:xfrm>
        </p:spPr>
        <p:txBody>
          <a:bodyPr>
            <a:normAutofit fontScale="77500" lnSpcReduction="20000"/>
          </a:bodyPr>
          <a:lstStyle/>
          <a:p>
            <a:pPr>
              <a:buClr>
                <a:srgbClr val="FF0000"/>
              </a:buClr>
            </a:pPr>
            <a:r>
              <a:rPr lang="nl-NL" sz="3500" dirty="0" smtClean="0">
                <a:solidFill>
                  <a:srgbClr val="00778D"/>
                </a:solidFill>
              </a:rPr>
              <a:t>Hebben jullie de hoofdstukken 1, 2 en 3 gelezen?</a:t>
            </a:r>
          </a:p>
          <a:p>
            <a:pPr>
              <a:buClr>
                <a:srgbClr val="FF0000"/>
              </a:buClr>
            </a:pPr>
            <a:r>
              <a:rPr lang="nl-NL" sz="3500" dirty="0" smtClean="0">
                <a:solidFill>
                  <a:srgbClr val="00778D"/>
                </a:solidFill>
              </a:rPr>
              <a:t>Zijn alle vragen gemaakt en met/bij elkaar vergleken</a:t>
            </a:r>
          </a:p>
          <a:p>
            <a:pPr>
              <a:buClr>
                <a:srgbClr val="FF0000"/>
              </a:buClr>
            </a:pPr>
            <a:r>
              <a:rPr lang="nl-NL" sz="3500" dirty="0" smtClean="0">
                <a:solidFill>
                  <a:srgbClr val="00778D"/>
                </a:solidFill>
              </a:rPr>
              <a:t>Zijn er vragen?</a:t>
            </a:r>
          </a:p>
          <a:p>
            <a:pPr>
              <a:buClr>
                <a:srgbClr val="FF0000"/>
              </a:buClr>
            </a:pPr>
            <a:r>
              <a:rPr lang="nl-NL" sz="3500" dirty="0" smtClean="0">
                <a:solidFill>
                  <a:srgbClr val="00778D"/>
                </a:solidFill>
              </a:rPr>
              <a:t>Hoe staat het met de extra opdrachten?</a:t>
            </a:r>
          </a:p>
          <a:p>
            <a:pPr>
              <a:buClr>
                <a:srgbClr val="FF0000"/>
              </a:buClr>
            </a:pPr>
            <a:r>
              <a:rPr lang="nl-NL" sz="3500" dirty="0" smtClean="0">
                <a:solidFill>
                  <a:srgbClr val="00778D"/>
                </a:solidFill>
              </a:rPr>
              <a:t>Deze week</a:t>
            </a:r>
          </a:p>
          <a:p>
            <a:pPr lvl="1">
              <a:buClr>
                <a:srgbClr val="FF0000"/>
              </a:buClr>
            </a:pPr>
            <a:r>
              <a:rPr lang="nl-NL" sz="3100" dirty="0" smtClean="0">
                <a:solidFill>
                  <a:srgbClr val="00778D"/>
                </a:solidFill>
              </a:rPr>
              <a:t>Korte herhaling vorige week</a:t>
            </a:r>
            <a:endParaRPr lang="nl-NL" sz="3100" dirty="0">
              <a:solidFill>
                <a:srgbClr val="00778D"/>
              </a:solidFill>
            </a:endParaRPr>
          </a:p>
          <a:p>
            <a:pPr lvl="1">
              <a:buClr>
                <a:srgbClr val="FF0000"/>
              </a:buClr>
            </a:pPr>
            <a:r>
              <a:rPr lang="nl-NL" sz="3100" dirty="0">
                <a:solidFill>
                  <a:srgbClr val="00778D"/>
                </a:solidFill>
              </a:rPr>
              <a:t>Personeel scholing en motiveren</a:t>
            </a:r>
          </a:p>
          <a:p>
            <a:pPr lvl="1">
              <a:buClr>
                <a:srgbClr val="FF0000"/>
              </a:buClr>
            </a:pPr>
            <a:r>
              <a:rPr lang="nl-NL" sz="3100" dirty="0">
                <a:solidFill>
                  <a:srgbClr val="00778D"/>
                </a:solidFill>
              </a:rPr>
              <a:t>Leidinggeven</a:t>
            </a:r>
          </a:p>
          <a:p>
            <a:pPr lvl="1">
              <a:buClr>
                <a:srgbClr val="FF0000"/>
              </a:buClr>
            </a:pPr>
            <a:r>
              <a:rPr lang="nl-NL" sz="3100" dirty="0">
                <a:solidFill>
                  <a:srgbClr val="00778D"/>
                </a:solidFill>
              </a:rPr>
              <a:t>Organisatiestructuur en cultuur</a:t>
            </a:r>
          </a:p>
          <a:p>
            <a:endParaRPr lang="nl-NL" dirty="0"/>
          </a:p>
        </p:txBody>
      </p:sp>
    </p:spTree>
    <p:extLst>
      <p:ext uri="{BB962C8B-B14F-4D97-AF65-F5344CB8AC3E}">
        <p14:creationId xmlns:p14="http://schemas.microsoft.com/office/powerpoint/2010/main" val="3193086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169361"/>
            <a:ext cx="9372600" cy="708891"/>
          </a:xfrm>
        </p:spPr>
        <p:txBody>
          <a:bodyPr/>
          <a:lstStyle/>
          <a:p>
            <a:r>
              <a:rPr lang="nl-NL" dirty="0">
                <a:solidFill>
                  <a:srgbClr val="00778D"/>
                </a:solidFill>
              </a:rPr>
              <a:t>Natuurlijk zijn er meer modellen</a:t>
            </a:r>
          </a:p>
        </p:txBody>
      </p:sp>
      <p:sp>
        <p:nvSpPr>
          <p:cNvPr id="3" name="Tijdelijke aanduiding voor inhoud 2"/>
          <p:cNvSpPr>
            <a:spLocks noGrp="1"/>
          </p:cNvSpPr>
          <p:nvPr>
            <p:ph idx="1"/>
          </p:nvPr>
        </p:nvSpPr>
        <p:spPr>
          <a:xfrm>
            <a:off x="1981200" y="1089891"/>
            <a:ext cx="9372600" cy="5380629"/>
          </a:xfrm>
        </p:spPr>
        <p:txBody>
          <a:bodyPr/>
          <a:lstStyle/>
          <a:p>
            <a:pPr marL="1051560" lvl="3" indent="0">
              <a:buNone/>
            </a:pPr>
            <a:endParaRPr lang="nl-NL" sz="3600" dirty="0" smtClean="0">
              <a:solidFill>
                <a:srgbClr val="00778D"/>
              </a:solidFill>
            </a:endParaRPr>
          </a:p>
          <a:p>
            <a:endParaRPr lang="nl-NL" dirty="0">
              <a:solidFill>
                <a:srgbClr val="00778D"/>
              </a:solidFill>
            </a:endParaRP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6800" y="1040583"/>
            <a:ext cx="8586354" cy="5641576"/>
          </a:xfrm>
          <a:prstGeom prst="rect">
            <a:avLst/>
          </a:prstGeom>
        </p:spPr>
      </p:pic>
    </p:spTree>
    <p:extLst>
      <p:ext uri="{BB962C8B-B14F-4D97-AF65-F5344CB8AC3E}">
        <p14:creationId xmlns:p14="http://schemas.microsoft.com/office/powerpoint/2010/main" val="1958953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96654" y="316346"/>
            <a:ext cx="9257145" cy="699654"/>
          </a:xfrm>
        </p:spPr>
        <p:txBody>
          <a:bodyPr/>
          <a:lstStyle/>
          <a:p>
            <a:pPr algn="ctr"/>
            <a:r>
              <a:rPr lang="nl-NL" dirty="0" smtClean="0"/>
              <a:t>Even inzoomen</a:t>
            </a:r>
            <a:endParaRPr lang="nl-NL"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4499" y="1136072"/>
            <a:ext cx="8490182" cy="5477164"/>
          </a:xfrm>
        </p:spPr>
      </p:pic>
    </p:spTree>
    <p:extLst>
      <p:ext uri="{BB962C8B-B14F-4D97-AF65-F5344CB8AC3E}">
        <p14:creationId xmlns:p14="http://schemas.microsoft.com/office/powerpoint/2010/main" val="178250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90618" y="381000"/>
            <a:ext cx="9063182" cy="718128"/>
          </a:xfrm>
        </p:spPr>
        <p:txBody>
          <a:bodyPr/>
          <a:lstStyle/>
          <a:p>
            <a:endParaRPr lang="nl-NL"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03055" y="1183086"/>
            <a:ext cx="8353566" cy="5523693"/>
          </a:xfrm>
        </p:spPr>
      </p:pic>
    </p:spTree>
    <p:extLst>
      <p:ext uri="{BB962C8B-B14F-4D97-AF65-F5344CB8AC3E}">
        <p14:creationId xmlns:p14="http://schemas.microsoft.com/office/powerpoint/2010/main" val="4099192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381000"/>
            <a:ext cx="9372600" cy="653473"/>
          </a:xfrm>
        </p:spPr>
        <p:txBody>
          <a:bodyPr>
            <a:normAutofit fontScale="90000"/>
          </a:bodyPr>
          <a:lstStyle/>
          <a:p>
            <a:endParaRPr lang="nl-NL"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5357" y="1203556"/>
            <a:ext cx="8664285" cy="5339147"/>
          </a:xfrm>
        </p:spPr>
      </p:pic>
    </p:spTree>
    <p:extLst>
      <p:ext uri="{BB962C8B-B14F-4D97-AF65-F5344CB8AC3E}">
        <p14:creationId xmlns:p14="http://schemas.microsoft.com/office/powerpoint/2010/main" val="168184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381000"/>
            <a:ext cx="9372600" cy="755073"/>
          </a:xfrm>
        </p:spPr>
        <p:txBody>
          <a:bodyPr/>
          <a:lstStyle/>
          <a:p>
            <a:endParaRPr lang="nl-NL"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6813" y="1335621"/>
            <a:ext cx="8501374" cy="5273137"/>
          </a:xfrm>
        </p:spPr>
      </p:pic>
    </p:spTree>
    <p:extLst>
      <p:ext uri="{BB962C8B-B14F-4D97-AF65-F5344CB8AC3E}">
        <p14:creationId xmlns:p14="http://schemas.microsoft.com/office/powerpoint/2010/main" val="3497522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ctr"/>
            <a:r>
              <a:rPr lang="nl-NL" sz="5500" dirty="0" smtClean="0"/>
              <a:t>Wat hebben we tot nu toe besproken?</a:t>
            </a:r>
            <a:endParaRPr lang="nl-NL" sz="5500" dirty="0"/>
          </a:p>
        </p:txBody>
      </p:sp>
      <p:sp>
        <p:nvSpPr>
          <p:cNvPr id="3" name="Tijdelijke aanduiding voor inhoud 2"/>
          <p:cNvSpPr>
            <a:spLocks noGrp="1"/>
          </p:cNvSpPr>
          <p:nvPr>
            <p:ph idx="1"/>
          </p:nvPr>
        </p:nvSpPr>
        <p:spPr>
          <a:xfrm>
            <a:off x="1810327" y="1987419"/>
            <a:ext cx="9543473" cy="4483101"/>
          </a:xfrm>
        </p:spPr>
        <p:txBody>
          <a:bodyPr>
            <a:noAutofit/>
          </a:bodyPr>
          <a:lstStyle/>
          <a:p>
            <a:pPr marL="0" indent="0" algn="ctr">
              <a:buNone/>
            </a:pPr>
            <a:r>
              <a:rPr lang="nl-NL" sz="3000" dirty="0" smtClean="0">
                <a:solidFill>
                  <a:srgbClr val="00778D"/>
                </a:solidFill>
              </a:rPr>
              <a:t>We hebben nu </a:t>
            </a:r>
            <a:r>
              <a:rPr lang="nl-NL" sz="3000" b="1" u="sng" dirty="0" smtClean="0">
                <a:solidFill>
                  <a:srgbClr val="00778D"/>
                </a:solidFill>
              </a:rPr>
              <a:t>tot en met</a:t>
            </a:r>
            <a:r>
              <a:rPr lang="nl-NL" sz="3000" b="1" dirty="0" smtClean="0">
                <a:solidFill>
                  <a:srgbClr val="00778D"/>
                </a:solidFill>
              </a:rPr>
              <a:t> </a:t>
            </a:r>
            <a:r>
              <a:rPr lang="nl-NL" sz="3000" dirty="0" smtClean="0">
                <a:solidFill>
                  <a:srgbClr val="00778D"/>
                </a:solidFill>
              </a:rPr>
              <a:t>de</a:t>
            </a:r>
            <a:r>
              <a:rPr lang="nl-NL" sz="3000" b="1" dirty="0" smtClean="0">
                <a:solidFill>
                  <a:srgbClr val="00778D"/>
                </a:solidFill>
              </a:rPr>
              <a:t> </a:t>
            </a:r>
            <a:r>
              <a:rPr lang="nl-NL" sz="3000" dirty="0" smtClean="0">
                <a:solidFill>
                  <a:srgbClr val="00778D"/>
                </a:solidFill>
              </a:rPr>
              <a:t>tekstdelen “Boek Hoofdstuk 3” op hoofdlijnen doorgenomen en besproken</a:t>
            </a:r>
            <a:r>
              <a:rPr lang="nl-NL" sz="3000" dirty="0" smtClean="0">
                <a:solidFill>
                  <a:srgbClr val="00778D"/>
                </a:solidFill>
              </a:rPr>
              <a:t>.</a:t>
            </a:r>
            <a:endParaRPr lang="nl-NL" sz="2000" dirty="0">
              <a:solidFill>
                <a:srgbClr val="00778D"/>
              </a:solidFill>
            </a:endParaRPr>
          </a:p>
          <a:p>
            <a:pPr marL="0" indent="0" algn="ctr">
              <a:buNone/>
            </a:pPr>
            <a:r>
              <a:rPr lang="nl-NL" sz="3000" dirty="0" smtClean="0">
                <a:solidFill>
                  <a:srgbClr val="00778D"/>
                </a:solidFill>
              </a:rPr>
              <a:t>De bedoeling is dat jullie dat ook doorlezen, de vragen maken en daar ook de volgende keer vragen over kunnen stellen of beantwoorden. Dus LEZEN en maken die hap en vergelijk de antwoorden op de vragen met/bij elkaar.</a:t>
            </a:r>
          </a:p>
          <a:p>
            <a:pPr marL="0" indent="0" algn="ctr">
              <a:buNone/>
            </a:pPr>
            <a:r>
              <a:rPr lang="nl-NL" sz="3000" dirty="0" smtClean="0">
                <a:solidFill>
                  <a:srgbClr val="00778D"/>
                </a:solidFill>
              </a:rPr>
              <a:t>Denken jullie ook aan de in te leveren opdrachten!</a:t>
            </a:r>
          </a:p>
          <a:p>
            <a:pPr marL="0" indent="0" algn="ctr">
              <a:buNone/>
            </a:pPr>
            <a:r>
              <a:rPr lang="nl-NL" sz="3200" i="1" u="sng" dirty="0">
                <a:solidFill>
                  <a:srgbClr val="00778D"/>
                </a:solidFill>
              </a:rPr>
              <a:t>Alles staat in maken.wikiwijs.nl/116619</a:t>
            </a:r>
          </a:p>
          <a:p>
            <a:pPr marL="0" indent="0" algn="ctr">
              <a:buNone/>
            </a:pPr>
            <a:endParaRPr lang="nl-NL" sz="3000" dirty="0">
              <a:solidFill>
                <a:srgbClr val="00778D"/>
              </a:solidFill>
            </a:endParaRPr>
          </a:p>
        </p:txBody>
      </p:sp>
    </p:spTree>
    <p:extLst>
      <p:ext uri="{BB962C8B-B14F-4D97-AF65-F5344CB8AC3E}">
        <p14:creationId xmlns:p14="http://schemas.microsoft.com/office/powerpoint/2010/main" val="2536307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Herhaling Personele bezetting</a:t>
            </a:r>
            <a:endParaRPr lang="nl-NL" dirty="0"/>
          </a:p>
        </p:txBody>
      </p:sp>
      <p:sp>
        <p:nvSpPr>
          <p:cNvPr id="3" name="Tijdelijke aanduiding voor inhoud 2"/>
          <p:cNvSpPr>
            <a:spLocks noGrp="1"/>
          </p:cNvSpPr>
          <p:nvPr>
            <p:ph idx="1"/>
          </p:nvPr>
        </p:nvSpPr>
        <p:spPr/>
        <p:txBody>
          <a:bodyPr/>
          <a:lstStyle/>
          <a:p>
            <a:pPr>
              <a:buClr>
                <a:srgbClr val="FF0000"/>
              </a:buClr>
            </a:pPr>
            <a:r>
              <a:rPr lang="nl-NL" dirty="0" smtClean="0">
                <a:solidFill>
                  <a:srgbClr val="00778D"/>
                </a:solidFill>
              </a:rPr>
              <a:t>Wanneer moeten we werven?</a:t>
            </a:r>
          </a:p>
          <a:p>
            <a:pPr lvl="1">
              <a:buClr>
                <a:srgbClr val="FF0000"/>
              </a:buClr>
            </a:pPr>
            <a:r>
              <a:rPr lang="nl-NL" dirty="0" smtClean="0">
                <a:solidFill>
                  <a:srgbClr val="00778D"/>
                </a:solidFill>
              </a:rPr>
              <a:t>Werven we kwantitatief, wat is dat? Eisen?</a:t>
            </a:r>
          </a:p>
          <a:p>
            <a:pPr lvl="1">
              <a:buClr>
                <a:srgbClr val="FF0000"/>
              </a:buClr>
            </a:pPr>
            <a:r>
              <a:rPr lang="nl-NL" dirty="0" smtClean="0">
                <a:solidFill>
                  <a:srgbClr val="00778D"/>
                </a:solidFill>
              </a:rPr>
              <a:t>Werven we kwalitatief. Wat is dat? Eisen? </a:t>
            </a:r>
          </a:p>
          <a:p>
            <a:pPr>
              <a:buClr>
                <a:srgbClr val="FF0000"/>
              </a:buClr>
            </a:pPr>
            <a:r>
              <a:rPr lang="nl-NL" dirty="0" smtClean="0">
                <a:solidFill>
                  <a:srgbClr val="00778D"/>
                </a:solidFill>
              </a:rPr>
              <a:t>Wat was een CAO en heeft elke beroepsgroep/sector er een?</a:t>
            </a:r>
          </a:p>
          <a:p>
            <a:pPr>
              <a:buClr>
                <a:srgbClr val="FF0000"/>
              </a:buClr>
            </a:pPr>
            <a:r>
              <a:rPr lang="nl-NL" dirty="0" smtClean="0">
                <a:solidFill>
                  <a:srgbClr val="00778D"/>
                </a:solidFill>
              </a:rPr>
              <a:t>Wat is een</a:t>
            </a:r>
          </a:p>
          <a:p>
            <a:pPr lvl="1">
              <a:buClr>
                <a:srgbClr val="FF0000"/>
              </a:buClr>
            </a:pPr>
            <a:r>
              <a:rPr lang="nl-NL" dirty="0" smtClean="0">
                <a:solidFill>
                  <a:srgbClr val="00778D"/>
                </a:solidFill>
              </a:rPr>
              <a:t>Functie</a:t>
            </a:r>
          </a:p>
          <a:p>
            <a:pPr lvl="1">
              <a:buClr>
                <a:srgbClr val="FF0000"/>
              </a:buClr>
            </a:pPr>
            <a:r>
              <a:rPr lang="nl-NL" dirty="0" smtClean="0">
                <a:solidFill>
                  <a:srgbClr val="00778D"/>
                </a:solidFill>
              </a:rPr>
              <a:t>Taak</a:t>
            </a:r>
          </a:p>
          <a:p>
            <a:pPr lvl="1">
              <a:buClr>
                <a:srgbClr val="FF0000"/>
              </a:buClr>
            </a:pPr>
            <a:r>
              <a:rPr lang="nl-NL" dirty="0" smtClean="0">
                <a:solidFill>
                  <a:srgbClr val="00778D"/>
                </a:solidFill>
              </a:rPr>
              <a:t>Bevoegdheid</a:t>
            </a:r>
          </a:p>
          <a:p>
            <a:pPr lvl="1">
              <a:buClr>
                <a:srgbClr val="FF0000"/>
              </a:buClr>
            </a:pPr>
            <a:r>
              <a:rPr lang="nl-NL" dirty="0" smtClean="0">
                <a:solidFill>
                  <a:srgbClr val="00778D"/>
                </a:solidFill>
              </a:rPr>
              <a:t>verantwoordelijkheid</a:t>
            </a:r>
          </a:p>
          <a:p>
            <a:pPr>
              <a:buClr>
                <a:srgbClr val="FF0000"/>
              </a:buClr>
            </a:pPr>
            <a:endParaRPr lang="nl-NL" dirty="0">
              <a:solidFill>
                <a:srgbClr val="00778D"/>
              </a:solidFill>
            </a:endParaRP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3790" y="3811538"/>
            <a:ext cx="3123368" cy="2658982"/>
          </a:xfrm>
          <a:prstGeom prst="rect">
            <a:avLst/>
          </a:prstGeom>
        </p:spPr>
      </p:pic>
    </p:spTree>
    <p:extLst>
      <p:ext uri="{BB962C8B-B14F-4D97-AF65-F5344CB8AC3E}">
        <p14:creationId xmlns:p14="http://schemas.microsoft.com/office/powerpoint/2010/main" val="755466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Herhaling gesprekken</a:t>
            </a:r>
            <a:endParaRPr lang="nl-NL" dirty="0"/>
          </a:p>
        </p:txBody>
      </p:sp>
      <p:sp>
        <p:nvSpPr>
          <p:cNvPr id="3" name="Tijdelijke aanduiding voor inhoud 2"/>
          <p:cNvSpPr>
            <a:spLocks noGrp="1"/>
          </p:cNvSpPr>
          <p:nvPr>
            <p:ph idx="1"/>
          </p:nvPr>
        </p:nvSpPr>
        <p:spPr/>
        <p:txBody>
          <a:bodyPr/>
          <a:lstStyle/>
          <a:p>
            <a:pPr>
              <a:buClr>
                <a:srgbClr val="FF0000"/>
              </a:buClr>
            </a:pPr>
            <a:r>
              <a:rPr lang="nl-NL" dirty="0" smtClean="0">
                <a:solidFill>
                  <a:srgbClr val="00778D"/>
                </a:solidFill>
              </a:rPr>
              <a:t>Welk type gesprekken (6) hebben we besproken?</a:t>
            </a:r>
          </a:p>
          <a:p>
            <a:pPr>
              <a:buClr>
                <a:srgbClr val="FF0000"/>
              </a:buClr>
            </a:pPr>
            <a:r>
              <a:rPr lang="nl-NL" dirty="0" smtClean="0">
                <a:solidFill>
                  <a:srgbClr val="00778D"/>
                </a:solidFill>
              </a:rPr>
              <a:t>Wat houden ze in?</a:t>
            </a:r>
          </a:p>
          <a:p>
            <a:pPr>
              <a:buClr>
                <a:srgbClr val="FF0000"/>
              </a:buClr>
            </a:pPr>
            <a:endParaRPr lang="nl-NL" dirty="0">
              <a:solidFill>
                <a:srgbClr val="00778D"/>
              </a:solidFill>
            </a:endParaRP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4368" y="2833938"/>
            <a:ext cx="3810000" cy="3371850"/>
          </a:xfrm>
          <a:prstGeom prst="rect">
            <a:avLst/>
          </a:prstGeom>
        </p:spPr>
      </p:pic>
    </p:spTree>
    <p:extLst>
      <p:ext uri="{BB962C8B-B14F-4D97-AF65-F5344CB8AC3E}">
        <p14:creationId xmlns:p14="http://schemas.microsoft.com/office/powerpoint/2010/main" val="714808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Scholing en motivatie</a:t>
            </a:r>
            <a:endParaRPr lang="nl-NL" dirty="0"/>
          </a:p>
        </p:txBody>
      </p:sp>
      <p:sp>
        <p:nvSpPr>
          <p:cNvPr id="3" name="Tijdelijke aanduiding voor inhoud 2"/>
          <p:cNvSpPr>
            <a:spLocks noGrp="1"/>
          </p:cNvSpPr>
          <p:nvPr>
            <p:ph idx="1"/>
          </p:nvPr>
        </p:nvSpPr>
        <p:spPr/>
        <p:txBody>
          <a:bodyPr/>
          <a:lstStyle/>
          <a:p>
            <a:pPr>
              <a:buClr>
                <a:srgbClr val="FF0000"/>
              </a:buClr>
            </a:pPr>
            <a:r>
              <a:rPr lang="nl-NL" dirty="0" smtClean="0">
                <a:solidFill>
                  <a:srgbClr val="00778D"/>
                </a:solidFill>
              </a:rPr>
              <a:t>Waarom zou je personeel scholen?</a:t>
            </a:r>
          </a:p>
          <a:p>
            <a:pPr lvl="1">
              <a:buClr>
                <a:srgbClr val="FF0000"/>
              </a:buClr>
            </a:pPr>
            <a:r>
              <a:rPr lang="nl-NL" dirty="0" smtClean="0">
                <a:solidFill>
                  <a:srgbClr val="00778D"/>
                </a:solidFill>
              </a:rPr>
              <a:t>Wat kun je verwachten?</a:t>
            </a:r>
          </a:p>
          <a:p>
            <a:pPr lvl="1">
              <a:buClr>
                <a:srgbClr val="FF0000"/>
              </a:buClr>
            </a:pPr>
            <a:r>
              <a:rPr lang="nl-NL" dirty="0" smtClean="0">
                <a:solidFill>
                  <a:srgbClr val="00778D"/>
                </a:solidFill>
              </a:rPr>
              <a:t>Wat wil je voorkomen?</a:t>
            </a:r>
          </a:p>
          <a:p>
            <a:pPr>
              <a:buClr>
                <a:srgbClr val="FF0000"/>
              </a:buClr>
            </a:pPr>
            <a:r>
              <a:rPr lang="nl-NL" dirty="0" smtClean="0">
                <a:solidFill>
                  <a:srgbClr val="00778D"/>
                </a:solidFill>
              </a:rPr>
              <a:t>Zijn er nog andere mogelijkheden om personeel te motiveren?</a:t>
            </a:r>
          </a:p>
          <a:p>
            <a:pPr>
              <a:buClr>
                <a:srgbClr val="FF0000"/>
              </a:buClr>
            </a:pPr>
            <a:r>
              <a:rPr lang="nl-NL" dirty="0" smtClean="0">
                <a:solidFill>
                  <a:srgbClr val="00778D"/>
                </a:solidFill>
              </a:rPr>
              <a:t>Wanneer zet je </a:t>
            </a:r>
          </a:p>
          <a:p>
            <a:pPr lvl="1">
              <a:buClr>
                <a:srgbClr val="FF0000"/>
              </a:buClr>
            </a:pPr>
            <a:r>
              <a:rPr lang="nl-NL" dirty="0" smtClean="0">
                <a:solidFill>
                  <a:srgbClr val="00778D"/>
                </a:solidFill>
              </a:rPr>
              <a:t>promotie in?</a:t>
            </a:r>
            <a:endParaRPr lang="nl-NL" dirty="0">
              <a:solidFill>
                <a:srgbClr val="00778D"/>
              </a:solidFill>
            </a:endParaRPr>
          </a:p>
          <a:p>
            <a:pPr lvl="1">
              <a:buClr>
                <a:srgbClr val="FF0000"/>
              </a:buClr>
            </a:pPr>
            <a:r>
              <a:rPr lang="nl-NL" dirty="0" smtClean="0">
                <a:solidFill>
                  <a:srgbClr val="00778D"/>
                </a:solidFill>
              </a:rPr>
              <a:t>demotie in?</a:t>
            </a:r>
          </a:p>
          <a:p>
            <a:pPr lvl="1">
              <a:buClr>
                <a:srgbClr val="FF0000"/>
              </a:buClr>
            </a:pPr>
            <a:r>
              <a:rPr lang="nl-NL" dirty="0" smtClean="0">
                <a:solidFill>
                  <a:srgbClr val="00778D"/>
                </a:solidFill>
              </a:rPr>
              <a:t>Wat zijn de consequenties?</a:t>
            </a: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1795" y="3820991"/>
            <a:ext cx="4299585" cy="3037009"/>
          </a:xfrm>
          <a:prstGeom prst="rect">
            <a:avLst/>
          </a:prstGeom>
        </p:spPr>
      </p:pic>
    </p:spTree>
    <p:extLst>
      <p:ext uri="{BB962C8B-B14F-4D97-AF65-F5344CB8AC3E}">
        <p14:creationId xmlns:p14="http://schemas.microsoft.com/office/powerpoint/2010/main" val="180604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95054" y="381000"/>
            <a:ext cx="9358745" cy="736600"/>
          </a:xfrm>
        </p:spPr>
        <p:txBody>
          <a:bodyPr/>
          <a:lstStyle/>
          <a:p>
            <a:r>
              <a:rPr lang="nl-NL" dirty="0" smtClean="0"/>
              <a:t>Algemene Visie op leidinggeven</a:t>
            </a:r>
            <a:endParaRPr lang="nl-NL" dirty="0"/>
          </a:p>
        </p:txBody>
      </p:sp>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08218" y="1059996"/>
            <a:ext cx="5107709" cy="5410654"/>
          </a:xfrm>
        </p:spPr>
      </p:pic>
    </p:spTree>
    <p:extLst>
      <p:ext uri="{BB962C8B-B14F-4D97-AF65-F5344CB8AC3E}">
        <p14:creationId xmlns:p14="http://schemas.microsoft.com/office/powerpoint/2010/main" val="1904344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stijlen </a:t>
            </a:r>
            <a:r>
              <a:rPr lang="nl-NL" dirty="0"/>
              <a:t>en </a:t>
            </a:r>
            <a:r>
              <a:rPr lang="nl-NL" dirty="0" smtClean="0"/>
              <a:t>leidinggeven</a:t>
            </a:r>
            <a:endParaRPr lang="nl-NL" dirty="0"/>
          </a:p>
        </p:txBody>
      </p:sp>
      <p:sp>
        <p:nvSpPr>
          <p:cNvPr id="3" name="Tijdelijke aanduiding voor inhoud 2"/>
          <p:cNvSpPr>
            <a:spLocks noGrp="1"/>
          </p:cNvSpPr>
          <p:nvPr>
            <p:ph idx="1"/>
          </p:nvPr>
        </p:nvSpPr>
        <p:spPr/>
        <p:txBody>
          <a:bodyPr/>
          <a:lstStyle/>
          <a:p>
            <a:pPr>
              <a:buClr>
                <a:srgbClr val="FF0000"/>
              </a:buClr>
            </a:pPr>
            <a:r>
              <a:rPr lang="nl-NL" dirty="0" smtClean="0">
                <a:solidFill>
                  <a:srgbClr val="00778D"/>
                </a:solidFill>
              </a:rPr>
              <a:t>Wat is eigenlijk leidinggeven?</a:t>
            </a:r>
          </a:p>
          <a:p>
            <a:pPr lvl="1">
              <a:buClr>
                <a:srgbClr val="FF0000"/>
              </a:buClr>
            </a:pPr>
            <a:r>
              <a:rPr lang="nl-NL" dirty="0" smtClean="0">
                <a:solidFill>
                  <a:srgbClr val="00778D"/>
                </a:solidFill>
              </a:rPr>
              <a:t>Plannen</a:t>
            </a:r>
          </a:p>
          <a:p>
            <a:pPr lvl="1">
              <a:buClr>
                <a:srgbClr val="FF0000"/>
              </a:buClr>
            </a:pPr>
            <a:r>
              <a:rPr lang="nl-NL" dirty="0" smtClean="0">
                <a:solidFill>
                  <a:srgbClr val="00778D"/>
                </a:solidFill>
              </a:rPr>
              <a:t>Organiseren</a:t>
            </a:r>
          </a:p>
          <a:p>
            <a:pPr lvl="1">
              <a:buClr>
                <a:srgbClr val="FF0000"/>
              </a:buClr>
            </a:pPr>
            <a:r>
              <a:rPr lang="nl-NL" dirty="0" smtClean="0">
                <a:solidFill>
                  <a:srgbClr val="00778D"/>
                </a:solidFill>
              </a:rPr>
              <a:t>Instrueren</a:t>
            </a:r>
          </a:p>
          <a:p>
            <a:pPr lvl="1">
              <a:buClr>
                <a:srgbClr val="FF0000"/>
              </a:buClr>
            </a:pPr>
            <a:r>
              <a:rPr lang="nl-NL" dirty="0" smtClean="0">
                <a:solidFill>
                  <a:srgbClr val="00778D"/>
                </a:solidFill>
              </a:rPr>
              <a:t>Coördineren</a:t>
            </a:r>
          </a:p>
          <a:p>
            <a:pPr lvl="1">
              <a:buClr>
                <a:srgbClr val="FF0000"/>
              </a:buClr>
            </a:pPr>
            <a:r>
              <a:rPr lang="nl-NL" dirty="0" smtClean="0">
                <a:solidFill>
                  <a:srgbClr val="00778D"/>
                </a:solidFill>
              </a:rPr>
              <a:t>Controleren/evalueren</a:t>
            </a:r>
            <a:endParaRPr lang="nl-NL" dirty="0">
              <a:solidFill>
                <a:srgbClr val="00778D"/>
              </a:solidFill>
            </a:endParaRPr>
          </a:p>
          <a:p>
            <a:pPr>
              <a:buClr>
                <a:srgbClr val="FF0000"/>
              </a:buClr>
            </a:pPr>
            <a:r>
              <a:rPr lang="nl-NL" dirty="0" smtClean="0">
                <a:solidFill>
                  <a:srgbClr val="00778D"/>
                </a:solidFill>
              </a:rPr>
              <a:t>Waarom is leidinggeven wat anders dan managen?</a:t>
            </a:r>
          </a:p>
          <a:p>
            <a:pPr>
              <a:buClr>
                <a:srgbClr val="FF0000"/>
              </a:buClr>
            </a:pPr>
            <a:endParaRPr lang="nl-NL" dirty="0">
              <a:solidFill>
                <a:srgbClr val="00778D"/>
              </a:solidFill>
            </a:endParaRPr>
          </a:p>
        </p:txBody>
      </p:sp>
    </p:spTree>
    <p:extLst>
      <p:ext uri="{BB962C8B-B14F-4D97-AF65-F5344CB8AC3E}">
        <p14:creationId xmlns:p14="http://schemas.microsoft.com/office/powerpoint/2010/main" val="10125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Drie bekende stijlen leidinggeven 1</a:t>
            </a:r>
            <a:endParaRPr lang="nl-NL" dirty="0"/>
          </a:p>
        </p:txBody>
      </p:sp>
      <p:sp>
        <p:nvSpPr>
          <p:cNvPr id="3" name="Tijdelijke aanduiding voor inhoud 2"/>
          <p:cNvSpPr>
            <a:spLocks noGrp="1"/>
          </p:cNvSpPr>
          <p:nvPr>
            <p:ph idx="1"/>
          </p:nvPr>
        </p:nvSpPr>
        <p:spPr/>
        <p:txBody>
          <a:bodyPr/>
          <a:lstStyle/>
          <a:p>
            <a:pPr>
              <a:buClr>
                <a:srgbClr val="FF0000"/>
              </a:buClr>
            </a:pPr>
            <a:r>
              <a:rPr lang="nl-NL" dirty="0" smtClean="0">
                <a:solidFill>
                  <a:srgbClr val="00778D"/>
                </a:solidFill>
              </a:rPr>
              <a:t>De autocratische of autoritaire leider:</a:t>
            </a:r>
          </a:p>
          <a:p>
            <a:pPr>
              <a:buClr>
                <a:srgbClr val="FF0000"/>
              </a:buClr>
            </a:pPr>
            <a:endParaRPr lang="nl-NL" dirty="0" smtClean="0">
              <a:solidFill>
                <a:srgbClr val="00778D"/>
              </a:solidFill>
            </a:endParaRPr>
          </a:p>
          <a:p>
            <a:pPr>
              <a:buClr>
                <a:srgbClr val="FF0000"/>
              </a:buClr>
            </a:pPr>
            <a:endParaRPr lang="nl-NL" dirty="0">
              <a:solidFill>
                <a:srgbClr val="00778D"/>
              </a:solidFill>
            </a:endParaRPr>
          </a:p>
          <a:p>
            <a:pPr>
              <a:buClr>
                <a:srgbClr val="FF0000"/>
              </a:buClr>
            </a:pPr>
            <a:endParaRPr lang="nl-NL" dirty="0" smtClean="0">
              <a:solidFill>
                <a:srgbClr val="00778D"/>
              </a:solidFill>
            </a:endParaRPr>
          </a:p>
          <a:p>
            <a:pPr>
              <a:buClr>
                <a:srgbClr val="FF0000"/>
              </a:buClr>
            </a:pPr>
            <a:endParaRPr lang="nl-NL" dirty="0">
              <a:solidFill>
                <a:srgbClr val="00778D"/>
              </a:solidFill>
            </a:endParaRPr>
          </a:p>
          <a:p>
            <a:pPr>
              <a:buClr>
                <a:srgbClr val="FF0000"/>
              </a:buClr>
            </a:pPr>
            <a:endParaRPr lang="nl-NL" dirty="0" smtClean="0">
              <a:solidFill>
                <a:srgbClr val="00778D"/>
              </a:solidFill>
            </a:endParaRPr>
          </a:p>
          <a:p>
            <a:pPr>
              <a:buClr>
                <a:srgbClr val="FF0000"/>
              </a:buClr>
            </a:pPr>
            <a:endParaRPr lang="nl-NL" dirty="0" smtClean="0">
              <a:solidFill>
                <a:srgbClr val="00778D"/>
              </a:solidFill>
            </a:endParaRPr>
          </a:p>
          <a:p>
            <a:pPr lvl="1">
              <a:buClr>
                <a:srgbClr val="FF0000"/>
              </a:buClr>
            </a:pPr>
            <a:r>
              <a:rPr lang="nl-NL" dirty="0" smtClean="0">
                <a:solidFill>
                  <a:srgbClr val="00778D"/>
                </a:solidFill>
              </a:rPr>
              <a:t>Wanneer moet deze stijl wel worden aangehouden/doorgevoerd?</a:t>
            </a:r>
            <a:endParaRPr lang="nl-NL" dirty="0">
              <a:solidFill>
                <a:srgbClr val="00778D"/>
              </a:solidFill>
            </a:endParaRP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1600" y="2657250"/>
            <a:ext cx="6493164" cy="2645363"/>
          </a:xfrm>
          <a:prstGeom prst="rect">
            <a:avLst/>
          </a:prstGeom>
        </p:spPr>
      </p:pic>
    </p:spTree>
    <p:extLst>
      <p:ext uri="{BB962C8B-B14F-4D97-AF65-F5344CB8AC3E}">
        <p14:creationId xmlns:p14="http://schemas.microsoft.com/office/powerpoint/2010/main" val="470306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381000"/>
            <a:ext cx="9372600" cy="875145"/>
          </a:xfrm>
        </p:spPr>
        <p:txBody>
          <a:bodyPr/>
          <a:lstStyle/>
          <a:p>
            <a:r>
              <a:rPr lang="nl-NL" dirty="0"/>
              <a:t>Drie bekende stijlen </a:t>
            </a:r>
            <a:r>
              <a:rPr lang="nl-NL" dirty="0" smtClean="0"/>
              <a:t>leidinggeven 2</a:t>
            </a:r>
            <a:endParaRPr lang="nl-NL" dirty="0"/>
          </a:p>
        </p:txBody>
      </p:sp>
      <p:sp>
        <p:nvSpPr>
          <p:cNvPr id="3" name="Tijdelijke aanduiding voor inhoud 2"/>
          <p:cNvSpPr>
            <a:spLocks noGrp="1"/>
          </p:cNvSpPr>
          <p:nvPr>
            <p:ph idx="1"/>
          </p:nvPr>
        </p:nvSpPr>
        <p:spPr>
          <a:xfrm>
            <a:off x="1981200" y="1376218"/>
            <a:ext cx="9372600" cy="5094303"/>
          </a:xfrm>
        </p:spPr>
        <p:txBody>
          <a:bodyPr>
            <a:normAutofit/>
          </a:bodyPr>
          <a:lstStyle/>
          <a:p>
            <a:pPr>
              <a:buClr>
                <a:srgbClr val="FF0000"/>
              </a:buClr>
            </a:pPr>
            <a:r>
              <a:rPr lang="nl-NL" dirty="0" smtClean="0">
                <a:solidFill>
                  <a:srgbClr val="00778D"/>
                </a:solidFill>
              </a:rPr>
              <a:t>Participatief leiderschap ook als wel transformationeel ingezet:</a:t>
            </a:r>
          </a:p>
          <a:p>
            <a:endParaRPr lang="nl-NL" dirty="0">
              <a:solidFill>
                <a:srgbClr val="00778D"/>
              </a:solidFill>
            </a:endParaRPr>
          </a:p>
          <a:p>
            <a:endParaRPr lang="nl-NL" dirty="0" smtClean="0">
              <a:solidFill>
                <a:srgbClr val="00778D"/>
              </a:solidFill>
            </a:endParaRPr>
          </a:p>
          <a:p>
            <a:endParaRPr lang="nl-NL" dirty="0">
              <a:solidFill>
                <a:srgbClr val="00778D"/>
              </a:solidFill>
            </a:endParaRPr>
          </a:p>
          <a:p>
            <a:endParaRPr lang="nl-NL" dirty="0" smtClean="0">
              <a:solidFill>
                <a:srgbClr val="00778D"/>
              </a:solidFill>
            </a:endParaRPr>
          </a:p>
          <a:p>
            <a:endParaRPr lang="nl-NL" dirty="0">
              <a:solidFill>
                <a:srgbClr val="00778D"/>
              </a:solidFill>
            </a:endParaRPr>
          </a:p>
          <a:p>
            <a:endParaRPr lang="nl-NL" dirty="0" smtClean="0">
              <a:solidFill>
                <a:srgbClr val="00778D"/>
              </a:solidFill>
            </a:endParaRPr>
          </a:p>
          <a:p>
            <a:pPr>
              <a:buClr>
                <a:srgbClr val="FF0000"/>
              </a:buClr>
            </a:pPr>
            <a:r>
              <a:rPr lang="nl-NL" dirty="0" smtClean="0">
                <a:solidFill>
                  <a:srgbClr val="00778D"/>
                </a:solidFill>
              </a:rPr>
              <a:t>Wanneer werkt deze stijl het best?</a:t>
            </a:r>
          </a:p>
          <a:p>
            <a:pPr>
              <a:buClr>
                <a:srgbClr val="FF0000"/>
              </a:buClr>
            </a:pPr>
            <a:r>
              <a:rPr lang="nl-NL" dirty="0" smtClean="0">
                <a:solidFill>
                  <a:srgbClr val="00778D"/>
                </a:solidFill>
              </a:rPr>
              <a:t>Wat voor een type leider moet je hier zijn?</a:t>
            </a:r>
            <a:endParaRPr lang="nl-NL" dirty="0">
              <a:solidFill>
                <a:srgbClr val="00778D"/>
              </a:solidFill>
            </a:endParaRP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2328" y="1830819"/>
            <a:ext cx="4488872" cy="3362321"/>
          </a:xfrm>
          <a:prstGeom prst="rect">
            <a:avLst/>
          </a:prstGeom>
        </p:spPr>
      </p:pic>
    </p:spTree>
    <p:extLst>
      <p:ext uri="{BB962C8B-B14F-4D97-AF65-F5344CB8AC3E}">
        <p14:creationId xmlns:p14="http://schemas.microsoft.com/office/powerpoint/2010/main" val="2430314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Draadmodelgebouw 16x9">
  <a:themeElements>
    <a:clrScheme name="WireframeBuilding">
      <a:dk1>
        <a:srgbClr val="404040"/>
      </a:dk1>
      <a:lt1>
        <a:sysClr val="window" lastClr="FFFFFF"/>
      </a:lt1>
      <a:dk2>
        <a:srgbClr val="000000"/>
      </a:dk2>
      <a:lt2>
        <a:srgbClr val="E4F9F9"/>
      </a:lt2>
      <a:accent1>
        <a:srgbClr val="1BDCFF"/>
      </a:accent1>
      <a:accent2>
        <a:srgbClr val="3AC673"/>
      </a:accent2>
      <a:accent3>
        <a:srgbClr val="F6BD1E"/>
      </a:accent3>
      <a:accent4>
        <a:srgbClr val="C74167"/>
      </a:accent4>
      <a:accent5>
        <a:srgbClr val="F17E1F"/>
      </a:accent5>
      <a:accent6>
        <a:srgbClr val="6681CC"/>
      </a:accent6>
      <a:hlink>
        <a:srgbClr val="F17E1F"/>
      </a:hlink>
      <a:folHlink>
        <a:srgbClr val="969696"/>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3666335_TF03031027" id="{836AE9ED-5784-4731-B268-EAAB2F301BAC}" vid="{ED32C2F3-4D8A-4687-8179-F2193491F7B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TotalTime>
  <Words>626</Words>
  <Application>Microsoft Office PowerPoint</Application>
  <PresentationFormat>Breedbeeld</PresentationFormat>
  <Paragraphs>159</Paragraphs>
  <Slides>25</Slides>
  <Notes>5</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25</vt:i4>
      </vt:variant>
    </vt:vector>
  </HeadingPairs>
  <TitlesOfParts>
    <vt:vector size="28" baseType="lpstr">
      <vt:lpstr>Arial</vt:lpstr>
      <vt:lpstr>Calibri</vt:lpstr>
      <vt:lpstr>Draadmodelgebouw 16x9</vt:lpstr>
      <vt:lpstr>Personeel en organisatie</vt:lpstr>
      <vt:lpstr>Wat hebben we de vorige lessen gedaan</vt:lpstr>
      <vt:lpstr>Herhaling Personele bezetting</vt:lpstr>
      <vt:lpstr>Herhaling gesprekken</vt:lpstr>
      <vt:lpstr>Scholing en motivatie</vt:lpstr>
      <vt:lpstr>Algemene Visie op leidinggeven</vt:lpstr>
      <vt:lpstr>stijlen en leidinggeven</vt:lpstr>
      <vt:lpstr>Drie bekende stijlen leidinggeven 1</vt:lpstr>
      <vt:lpstr>Drie bekende stijlen leidinggeven 2</vt:lpstr>
      <vt:lpstr>Drie bekende stijlen leidinggeven 3</vt:lpstr>
      <vt:lpstr>Een overzichtje</vt:lpstr>
      <vt:lpstr>Organisatie structuur</vt:lpstr>
      <vt:lpstr>PowerPoint-presentatie</vt:lpstr>
      <vt:lpstr>Formele versus informele organisatie</vt:lpstr>
      <vt:lpstr>Informele organisatie</vt:lpstr>
      <vt:lpstr> Managen??</vt:lpstr>
      <vt:lpstr>Stijlen van management</vt:lpstr>
      <vt:lpstr>Wanneer delegeren?</vt:lpstr>
      <vt:lpstr>Welke organisatiecultuur is er?</vt:lpstr>
      <vt:lpstr>Natuurlijk zijn er meer modellen</vt:lpstr>
      <vt:lpstr>Even inzoomen</vt:lpstr>
      <vt:lpstr>PowerPoint-presentatie</vt:lpstr>
      <vt:lpstr>PowerPoint-presentatie</vt:lpstr>
      <vt:lpstr>PowerPoint-presentatie</vt:lpstr>
      <vt:lpstr>Wat hebben we tot nu toe besproken?</vt:lpstr>
    </vt:vector>
  </TitlesOfParts>
  <Company>AOC Oost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Personeel en organisatie</dc:title>
  <dc:creator>Geraar de Jong</dc:creator>
  <cp:lastModifiedBy>Géraar de Jong</cp:lastModifiedBy>
  <cp:revision>36</cp:revision>
  <dcterms:created xsi:type="dcterms:W3CDTF">2017-11-19T20:13:32Z</dcterms:created>
  <dcterms:modified xsi:type="dcterms:W3CDTF">2020-03-20T14:15:24Z</dcterms:modified>
</cp:coreProperties>
</file>